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87"/>
    <p:restoredTop sz="94696"/>
  </p:normalViewPr>
  <p:slideViewPr>
    <p:cSldViewPr snapToGrid="0">
      <p:cViewPr>
        <p:scale>
          <a:sx n="170" d="100"/>
          <a:sy n="170" d="100"/>
        </p:scale>
        <p:origin x="69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804CF-16FB-5A0E-1E9F-6310AF3EF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4039F-6A1E-1446-C3D1-FB52D8009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DE276-628B-74E4-DC30-247ABF57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D1788-FD79-6927-0803-C6DB354F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4EF58-16C6-ABF2-8AE7-FE3A60CF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0229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CBC85-599C-74CB-139F-97CCBBAA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E0122E-546F-EA22-D48D-6E433D522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97FA4-AE6B-D7C5-F340-68A78D8FD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A729-97A0-46F1-F0EA-CA31B4EA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60261-358B-433C-489D-225808C5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86380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96885-E355-745E-8A59-6B1C9FCCF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DC962-4A08-CA0B-7A2B-F307CB929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40067-7546-448D-A80C-487547096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0AB0-063E-34BB-AC60-58A1C402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77DCE-D70F-349C-383D-727F2ACCC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62365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D78F-5B3D-0916-A66F-523BD758F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A4AE6-B1E8-BDEF-960B-096C3E1CA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B83FF-8B43-29D8-EB23-D4D7CE5A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9366-3C61-0834-4A45-DA701A8BC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5CF7-2978-54BC-6DED-2072C4426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1602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32E5-7914-D455-E618-6487951FA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76CFA-4892-7C39-C506-E5DB810A6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283F4-D0E3-D45D-FE1D-9912753C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ADCD-0B62-F504-59B7-87291C20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1E66F-723A-83FD-E2DF-7C24E102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01012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CA749-DF72-B970-E8E2-77CE8A946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5B436-2EC1-A309-1AA0-BB26670F4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4CDDC-D122-23E0-1F51-64F8EB83B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84313-9C25-99B6-53BD-6A5B3E3DB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18619-B810-7331-CA5E-A78711DF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00A29-185B-E71A-0BF3-FC041C70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274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1423F-2B2D-6499-815C-A631FABE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5863E6-2AEC-F09D-4AF1-ACA666D39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F6033-9E43-2667-BB67-9E3BF55E5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27DA79-951C-571A-B91B-24B37C7B9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E07B5B-D4B9-C2D1-182F-DE17438EC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1B402E-689C-6EF9-56E8-84FD6C3D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5D6E3-D816-24CD-2C50-00BDBF64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0918F8-A3C8-DDDB-CFD3-92400CC27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5905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AC88-5E7A-6883-94CA-D3947C8C5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C6F0C-37A8-54EF-A06C-89B00105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D6BF59-811B-A4E8-E49A-75FAC95F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CC168F-984E-1322-6C7D-ABC6295A1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84676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011AE-74C9-2292-B304-201DC5A95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12E24B-0B6C-BE5D-E9CF-887FFF0F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4B88AF-E1E0-04CD-F9D2-90F25D7E8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60043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6C555-9702-2C95-CB02-D4C5FDED8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7342E-4F80-4641-0202-4F5E363F8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1B115D-F589-51AB-8B7F-FDE5B6001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517BB-6C4F-1F45-B905-CB5A5CDC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1EE71-3B29-2B48-3864-299286B50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CA14F-6449-B99C-7FB1-26D2598D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26929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3ED2-5A91-11B1-82D5-B0C4689F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EA9847-0EFF-D5EC-19ED-134C4757B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D491-59FE-9C27-63E4-ED96A9BC8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60165-1BBE-418D-6F8A-7FE120B95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67FED-47F5-0286-8A3D-C44917DC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F9C67-D6C5-7597-E8BE-9DD67B08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59467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8CDA02-B521-CDA7-2548-55E476C5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96D00-3C75-4931-8D9A-36544E0CE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5B260-FEB3-ECCD-A7FC-64AFD71BD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3DDAA3-397D-8643-A0C0-F2C17F9846A8}" type="datetimeFigureOut">
              <a:rPr lang="en-KR" smtClean="0"/>
              <a:t>5/27/24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F5CA-6D26-9DFA-D35A-BD9D8E4E9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DD361-FD2D-094B-FF91-1B3D5DDC86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6A2035-5E61-AD4F-986F-0532A6506ADD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5325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758-F415-8C89-E2CC-F1AA235249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KR" dirty="0"/>
              <a:t>SEMCO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4A96C-6125-EFBC-13B3-6FCC93D64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KR" dirty="0"/>
              <a:t>LP8865Y-Q1 EMI test result</a:t>
            </a:r>
          </a:p>
          <a:p>
            <a:r>
              <a:rPr lang="en-KR" dirty="0"/>
              <a:t>May/27 2024</a:t>
            </a:r>
          </a:p>
        </p:txBody>
      </p:sp>
    </p:spTree>
    <p:extLst>
      <p:ext uri="{BB962C8B-B14F-4D97-AF65-F5344CB8AC3E}">
        <p14:creationId xmlns:p14="http://schemas.microsoft.com/office/powerpoint/2010/main" val="3324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538B61-EF00-637B-E26D-7B752EBFE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54" y="756520"/>
            <a:ext cx="7772400" cy="5344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695300-A07D-26D1-F390-B4609C7F9CD4}"/>
              </a:ext>
            </a:extLst>
          </p:cNvPr>
          <p:cNvSpPr txBox="1"/>
          <p:nvPr/>
        </p:nvSpPr>
        <p:spPr>
          <a:xfrm>
            <a:off x="4988437" y="3853461"/>
            <a:ext cx="39665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</a:t>
            </a:r>
            <a:r>
              <a:rPr lang="en-KR" sz="1400" dirty="0"/>
              <a:t>here is  only NG at 87Mhz but Noise level is high on all bancwith.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KR" sz="1400" dirty="0"/>
              <a:t>Plesae guide to reduce the noise like Noise filter etc. </a:t>
            </a:r>
          </a:p>
        </p:txBody>
      </p:sp>
    </p:spTree>
    <p:extLst>
      <p:ext uri="{BB962C8B-B14F-4D97-AF65-F5344CB8AC3E}">
        <p14:creationId xmlns:p14="http://schemas.microsoft.com/office/powerpoint/2010/main" val="332878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DFC2EE-0368-299B-78F8-DC02047EF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52" y="382249"/>
            <a:ext cx="9797321" cy="580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7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0E10EA-A144-B2F2-8C5D-57ACAE8B0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50" y="384684"/>
            <a:ext cx="11579900" cy="608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79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36</Words>
  <Application>Microsoft Macintosh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SEMCO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SEMCO</dc:title>
  <dc:creator>김재형</dc:creator>
  <cp:lastModifiedBy>김재형</cp:lastModifiedBy>
  <cp:revision>2</cp:revision>
  <dcterms:created xsi:type="dcterms:W3CDTF">2024-05-27T05:10:20Z</dcterms:created>
  <dcterms:modified xsi:type="dcterms:W3CDTF">2024-05-28T05:24:51Z</dcterms:modified>
</cp:coreProperties>
</file>