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336" r:id="rId3"/>
    <p:sldId id="335" r:id="rId4"/>
    <p:sldId id="337" r:id="rId5"/>
    <p:sldId id="338" r:id="rId6"/>
    <p:sldId id="339" r:id="rId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4"/>
    <a:srgbClr val="F2F2F2"/>
    <a:srgbClr val="007CC2"/>
    <a:srgbClr val="009CF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9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4A83CC0-51C9-470C-A3B0-F4CA449E9BB2}" type="datetimeFigureOut">
              <a:rPr lang="ko-KR" altLang="en-US" smtClean="0"/>
              <a:t>2021-01-04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634FA22-295C-4AB3-BDC0-3E0995D9E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273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4FA22-295C-4AB3-BDC0-3E0995D9E89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9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4FA22-295C-4AB3-BDC0-3E0995D9E89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38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4FA22-295C-4AB3-BDC0-3E0995D9E89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25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4FA22-295C-4AB3-BDC0-3E0995D9E89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10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4FA22-295C-4AB3-BDC0-3E0995D9E89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79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3297139"/>
            <a:ext cx="12192000" cy="2447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5400000" algn="t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7"/>
          <p:cNvSpPr/>
          <p:nvPr userDrawn="1"/>
        </p:nvSpPr>
        <p:spPr>
          <a:xfrm>
            <a:off x="9207478" y="1935471"/>
            <a:ext cx="2984522" cy="1643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1918841"/>
            <a:ext cx="938530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1918841"/>
            <a:ext cx="3077109" cy="1660332"/>
          </a:xfrm>
          <a:prstGeom prst="rect">
            <a:avLst/>
          </a:prstGeom>
          <a:gradFill flip="none" rotWithShape="1">
            <a:gsLst>
              <a:gs pos="100000">
                <a:srgbClr val="007CC2">
                  <a:alpha val="46000"/>
                </a:srgbClr>
              </a:gs>
              <a:gs pos="65000">
                <a:srgbClr val="006DA4">
                  <a:alpha val="84706"/>
                </a:srgbClr>
              </a:gs>
              <a:gs pos="3000">
                <a:srgbClr val="262626"/>
              </a:gs>
              <a:gs pos="28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062472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3722802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079100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3" y="1319120"/>
            <a:ext cx="1027297" cy="562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594678"/>
            <a:ext cx="12192000" cy="24475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28600" dist="101600" dir="5400000" algn="t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7"/>
          <p:cNvSpPr/>
          <p:nvPr userDrawn="1"/>
        </p:nvSpPr>
        <p:spPr>
          <a:xfrm>
            <a:off x="10612417" y="170256"/>
            <a:ext cx="1579583" cy="753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0" y="170256"/>
            <a:ext cx="10947400" cy="75377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170256"/>
            <a:ext cx="1606173" cy="753770"/>
          </a:xfrm>
          <a:prstGeom prst="rect">
            <a:avLst/>
          </a:prstGeom>
          <a:gradFill flip="none" rotWithShape="1">
            <a:gsLst>
              <a:gs pos="100000">
                <a:srgbClr val="007CC2">
                  <a:alpha val="46000"/>
                </a:srgbClr>
              </a:gs>
              <a:gs pos="65000">
                <a:srgbClr val="006DA4">
                  <a:alpha val="84706"/>
                </a:srgbClr>
              </a:gs>
              <a:gs pos="3000">
                <a:srgbClr val="262626"/>
              </a:gs>
              <a:gs pos="28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13884"/>
            <a:ext cx="9989382" cy="482124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§"/>
              <a:defRPr sz="28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312866"/>
            <a:ext cx="10812243" cy="4623323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>
                    <a:lumMod val="75000"/>
                    <a:lumOff val="25000"/>
                  </a:schemeClr>
                </a:solidFill>
                <a:sym typeface="Wingdings" panose="05000000000000000000" pitchFamily="2" charset="2"/>
              </a:defRPr>
            </a:lvl3pPr>
            <a:lvl4pPr>
              <a:defRPr sz="1100"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en-US" altLang="ko-KR" dirty="0"/>
              <a:t> </a:t>
            </a:r>
            <a:r>
              <a:rPr lang="ko-KR" altLang="en-US" dirty="0"/>
              <a:t>셋째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9364" y="5936187"/>
            <a:ext cx="2743200" cy="365125"/>
          </a:xfrm>
        </p:spPr>
        <p:txBody>
          <a:bodyPr/>
          <a:lstStyle/>
          <a:p>
            <a:fld id="{AAA39ACE-9343-4EBE-B5CA-AEA240A1DC5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313882"/>
            <a:ext cx="1154151" cy="60093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10644"/>
            <a:ext cx="658031" cy="360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B29EC29A-8CD5-4B29-953C-AA8B9B28944C}"/>
              </a:ext>
            </a:extLst>
          </p:cNvPr>
          <p:cNvSpPr/>
          <p:nvPr userDrawn="1"/>
        </p:nvSpPr>
        <p:spPr>
          <a:xfrm>
            <a:off x="0" y="170256"/>
            <a:ext cx="10947400" cy="75377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2287F00-CBCD-4806-B9C1-560D97CFF590}"/>
              </a:ext>
            </a:extLst>
          </p:cNvPr>
          <p:cNvSpPr/>
          <p:nvPr userDrawn="1"/>
        </p:nvSpPr>
        <p:spPr>
          <a:xfrm>
            <a:off x="10585827" y="170256"/>
            <a:ext cx="1606173" cy="753770"/>
          </a:xfrm>
          <a:prstGeom prst="rect">
            <a:avLst/>
          </a:prstGeom>
          <a:gradFill flip="none" rotWithShape="1">
            <a:gsLst>
              <a:gs pos="100000">
                <a:srgbClr val="007CC2">
                  <a:alpha val="46000"/>
                </a:srgbClr>
              </a:gs>
              <a:gs pos="65000">
                <a:srgbClr val="006DA4">
                  <a:alpha val="84706"/>
                </a:srgbClr>
              </a:gs>
              <a:gs pos="3000">
                <a:srgbClr val="262626"/>
              </a:gs>
              <a:gs pos="28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34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0297" y="2062472"/>
            <a:ext cx="11439769" cy="137307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ko-KR" dirty="0">
                <a:latin typeface="+mj-ea"/>
              </a:rPr>
              <a:t>EPD PM-IC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control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schematic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14153" y="4338364"/>
            <a:ext cx="9983585" cy="407807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2021. 0</a:t>
            </a:r>
            <a:r>
              <a:rPr lang="en-US" altLang="ko-KR" dirty="0"/>
              <a:t>1</a:t>
            </a:r>
            <a:r>
              <a:rPr lang="en-US" altLang="ko-K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 04</a:t>
            </a: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1014153" y="5064078"/>
            <a:ext cx="9983585" cy="407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/>
              <a:t>HAJEN</a:t>
            </a:r>
          </a:p>
        </p:txBody>
      </p:sp>
    </p:spTree>
    <p:extLst>
      <p:ext uri="{BB962C8B-B14F-4D97-AF65-F5344CB8AC3E}">
        <p14:creationId xmlns:p14="http://schemas.microsoft.com/office/powerpoint/2010/main" val="145950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31CCD-D019-4726-A8B6-7418B4B6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3884"/>
            <a:ext cx="10856006" cy="48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Calibri" panose="020F0502020204030204" pitchFamily="34" charset="0"/>
              </a:rPr>
              <a:t>EPD Power Control Block (TPS651851)</a:t>
            </a:r>
            <a:endParaRPr lang="ko-KR" altLang="en-US" b="1" dirty="0"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E0F1902-8EB1-4BA8-B144-E8A25A65F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3" y="1186544"/>
            <a:ext cx="9332007" cy="53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8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31CCD-D019-4726-A8B6-7418B4B6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3884"/>
            <a:ext cx="10856006" cy="48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Calibri" panose="020F0502020204030204" pitchFamily="34" charset="0"/>
              </a:rPr>
              <a:t>EPD Control Block (IT8951 + TPS651851+ LED DRIVER)</a:t>
            </a:r>
            <a:endParaRPr lang="ko-KR" altLang="en-US" b="1" dirty="0">
              <a:latin typeface="+mn-ea"/>
              <a:ea typeface="+mn-e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ECF66B4-1283-4D25-9084-C1B62BE0E169}"/>
              </a:ext>
            </a:extLst>
          </p:cNvPr>
          <p:cNvGrpSpPr/>
          <p:nvPr/>
        </p:nvGrpSpPr>
        <p:grpSpPr>
          <a:xfrm>
            <a:off x="889232" y="1045825"/>
            <a:ext cx="10509738" cy="5183232"/>
            <a:chOff x="889232" y="1045825"/>
            <a:chExt cx="10509738" cy="518323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2D91AD6-88CF-4223-8712-19995CDE0CBF}"/>
                </a:ext>
              </a:extLst>
            </p:cNvPr>
            <p:cNvSpPr txBox="1"/>
            <p:nvPr/>
          </p:nvSpPr>
          <p:spPr>
            <a:xfrm>
              <a:off x="9881024" y="5065414"/>
              <a:ext cx="1517946" cy="37848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txBody>
            <a:bodyPr wrap="square" rtlCol="0" anchor="b" anchorCtr="0">
              <a:no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Touch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15F42482-6592-483F-9D9E-6696000CE959}"/>
                </a:ext>
              </a:extLst>
            </p:cNvPr>
            <p:cNvSpPr txBox="1"/>
            <p:nvPr/>
          </p:nvSpPr>
          <p:spPr>
            <a:xfrm>
              <a:off x="9008366" y="1613735"/>
              <a:ext cx="66717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VGH(22V)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B9EB445-A9DE-4D7A-8343-70E8AF98A386}"/>
                </a:ext>
              </a:extLst>
            </p:cNvPr>
            <p:cNvSpPr txBox="1"/>
            <p:nvPr/>
          </p:nvSpPr>
          <p:spPr>
            <a:xfrm>
              <a:off x="1996464" y="4986740"/>
              <a:ext cx="52929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I2C_2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69827C0-14A3-4A25-B352-883E3841A0D4}"/>
                </a:ext>
              </a:extLst>
            </p:cNvPr>
            <p:cNvSpPr txBox="1"/>
            <p:nvPr/>
          </p:nvSpPr>
          <p:spPr>
            <a:xfrm>
              <a:off x="6539057" y="1689631"/>
              <a:ext cx="1490814" cy="179729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 anchor="b" anchorCtr="0">
              <a:no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90CF8519-78BF-403E-8FAF-7A2CF56AE256}"/>
                </a:ext>
              </a:extLst>
            </p:cNvPr>
            <p:cNvSpPr/>
            <p:nvPr/>
          </p:nvSpPr>
          <p:spPr>
            <a:xfrm>
              <a:off x="6648551" y="2374211"/>
              <a:ext cx="12420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cs typeface="Arial Unicode MS" panose="020B0604020202020204" pitchFamily="50" charset="-127"/>
                </a:rPr>
                <a:t>TPS651851</a:t>
              </a:r>
            </a:p>
          </p:txBody>
        </p:sp>
        <p:cxnSp>
          <p:nvCxnSpPr>
            <p:cNvPr id="90" name="직선 화살표 연결선 89">
              <a:extLst>
                <a:ext uri="{FF2B5EF4-FFF2-40B4-BE49-F238E27FC236}">
                  <a16:creationId xmlns:a16="http://schemas.microsoft.com/office/drawing/2014/main" id="{47C217FA-0BBC-4220-940C-202D8E038BE1}"/>
                </a:ext>
              </a:extLst>
            </p:cNvPr>
            <p:cNvCxnSpPr>
              <a:cxnSpLocks/>
            </p:cNvCxnSpPr>
            <p:nvPr/>
          </p:nvCxnSpPr>
          <p:spPr>
            <a:xfrm>
              <a:off x="1859436" y="5178337"/>
              <a:ext cx="8041883" cy="358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화살표 연결선 112">
              <a:extLst>
                <a:ext uri="{FF2B5EF4-FFF2-40B4-BE49-F238E27FC236}">
                  <a16:creationId xmlns:a16="http://schemas.microsoft.com/office/drawing/2014/main" id="{F7564DF3-9DB6-4EA6-9C84-2A95AF7284FF}"/>
                </a:ext>
              </a:extLst>
            </p:cNvPr>
            <p:cNvCxnSpPr>
              <a:cxnSpLocks/>
            </p:cNvCxnSpPr>
            <p:nvPr/>
          </p:nvCxnSpPr>
          <p:spPr>
            <a:xfrm>
              <a:off x="8105579" y="1821855"/>
              <a:ext cx="1594706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D04D9B2-5142-4B74-8AA2-7CBAABF04617}"/>
                </a:ext>
              </a:extLst>
            </p:cNvPr>
            <p:cNvSpPr txBox="1"/>
            <p:nvPr/>
          </p:nvSpPr>
          <p:spPr>
            <a:xfrm>
              <a:off x="9022387" y="2072514"/>
              <a:ext cx="6832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VGL(-20V)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1" name="직선 화살표 연결선 120">
              <a:extLst>
                <a:ext uri="{FF2B5EF4-FFF2-40B4-BE49-F238E27FC236}">
                  <a16:creationId xmlns:a16="http://schemas.microsoft.com/office/drawing/2014/main" id="{50EC9FE6-F97A-4597-B7D6-9E4EE29ADFE6}"/>
                </a:ext>
              </a:extLst>
            </p:cNvPr>
            <p:cNvCxnSpPr>
              <a:cxnSpLocks/>
            </p:cNvCxnSpPr>
            <p:nvPr/>
          </p:nvCxnSpPr>
          <p:spPr>
            <a:xfrm>
              <a:off x="8109943" y="2296348"/>
              <a:ext cx="1612997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F78BF4D-DF5E-4B74-8FDE-FF555C808EF8}"/>
                </a:ext>
              </a:extLst>
            </p:cNvPr>
            <p:cNvSpPr txBox="1"/>
            <p:nvPr/>
          </p:nvSpPr>
          <p:spPr>
            <a:xfrm>
              <a:off x="9057906" y="1835792"/>
              <a:ext cx="65114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VSH(15V)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3" name="직선 화살표 연결선 122">
              <a:extLst>
                <a:ext uri="{FF2B5EF4-FFF2-40B4-BE49-F238E27FC236}">
                  <a16:creationId xmlns:a16="http://schemas.microsoft.com/office/drawing/2014/main" id="{04610C5C-FF2D-47AF-9F0B-7D73C4D56EC9}"/>
                </a:ext>
              </a:extLst>
            </p:cNvPr>
            <p:cNvCxnSpPr>
              <a:cxnSpLocks/>
            </p:cNvCxnSpPr>
            <p:nvPr/>
          </p:nvCxnSpPr>
          <p:spPr>
            <a:xfrm>
              <a:off x="8127361" y="2049180"/>
              <a:ext cx="1572924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A8E33EC-75E9-4523-8CCD-C8DDA5AC78B4}"/>
                </a:ext>
              </a:extLst>
            </p:cNvPr>
            <p:cNvSpPr txBox="1"/>
            <p:nvPr/>
          </p:nvSpPr>
          <p:spPr>
            <a:xfrm>
              <a:off x="8990948" y="2309092"/>
              <a:ext cx="66717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VSL(-15V)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EBF4BF0F-1BE0-4713-A2D0-EFEA2F83142D}"/>
                </a:ext>
              </a:extLst>
            </p:cNvPr>
            <p:cNvCxnSpPr>
              <a:cxnSpLocks/>
            </p:cNvCxnSpPr>
            <p:nvPr/>
          </p:nvCxnSpPr>
          <p:spPr>
            <a:xfrm>
              <a:off x="8092776" y="2505726"/>
              <a:ext cx="1644296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화살표 연결선 182">
              <a:extLst>
                <a:ext uri="{FF2B5EF4-FFF2-40B4-BE49-F238E27FC236}">
                  <a16:creationId xmlns:a16="http://schemas.microsoft.com/office/drawing/2014/main" id="{075FC832-DC2C-4236-8362-B5A9B0E9D4B5}"/>
                </a:ext>
              </a:extLst>
            </p:cNvPr>
            <p:cNvCxnSpPr>
              <a:cxnSpLocks/>
            </p:cNvCxnSpPr>
            <p:nvPr/>
          </p:nvCxnSpPr>
          <p:spPr>
            <a:xfrm>
              <a:off x="1854292" y="1872251"/>
              <a:ext cx="4702707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직선 화살표 연결선 278">
              <a:extLst>
                <a:ext uri="{FF2B5EF4-FFF2-40B4-BE49-F238E27FC236}">
                  <a16:creationId xmlns:a16="http://schemas.microsoft.com/office/drawing/2014/main" id="{64EA8115-4B27-4D34-A3D5-ADC1D9CA3C74}"/>
                </a:ext>
              </a:extLst>
            </p:cNvPr>
            <p:cNvCxnSpPr>
              <a:cxnSpLocks/>
            </p:cNvCxnSpPr>
            <p:nvPr/>
          </p:nvCxnSpPr>
          <p:spPr>
            <a:xfrm>
              <a:off x="5089867" y="2491108"/>
              <a:ext cx="1458864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BE6D1AE5-770F-4E3E-87C4-37CE79A2FB82}"/>
                </a:ext>
              </a:extLst>
            </p:cNvPr>
            <p:cNvSpPr txBox="1"/>
            <p:nvPr/>
          </p:nvSpPr>
          <p:spPr>
            <a:xfrm>
              <a:off x="5190879" y="2337786"/>
              <a:ext cx="46866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INT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83" name="직선 화살표 연결선 282">
              <a:extLst>
                <a:ext uri="{FF2B5EF4-FFF2-40B4-BE49-F238E27FC236}">
                  <a16:creationId xmlns:a16="http://schemas.microsoft.com/office/drawing/2014/main" id="{90444410-25D2-40E8-83E0-D50F37762F93}"/>
                </a:ext>
              </a:extLst>
            </p:cNvPr>
            <p:cNvCxnSpPr>
              <a:cxnSpLocks/>
            </p:cNvCxnSpPr>
            <p:nvPr/>
          </p:nvCxnSpPr>
          <p:spPr>
            <a:xfrm>
              <a:off x="5084907" y="2657382"/>
              <a:ext cx="1458864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D81728D3-3DA1-434C-A229-8E2392D5E8B3}"/>
                </a:ext>
              </a:extLst>
            </p:cNvPr>
            <p:cNvSpPr txBox="1"/>
            <p:nvPr/>
          </p:nvSpPr>
          <p:spPr>
            <a:xfrm>
              <a:off x="5185920" y="2504060"/>
              <a:ext cx="62414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WAKEUP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92" name="직선 화살표 연결선 291">
              <a:extLst>
                <a:ext uri="{FF2B5EF4-FFF2-40B4-BE49-F238E27FC236}">
                  <a16:creationId xmlns:a16="http://schemas.microsoft.com/office/drawing/2014/main" id="{69C616C8-6EAE-4187-859B-625AF16805C7}"/>
                </a:ext>
              </a:extLst>
            </p:cNvPr>
            <p:cNvCxnSpPr>
              <a:cxnSpLocks/>
            </p:cNvCxnSpPr>
            <p:nvPr/>
          </p:nvCxnSpPr>
          <p:spPr>
            <a:xfrm>
              <a:off x="5089889" y="2836344"/>
              <a:ext cx="1458864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683A332B-C3AF-4136-B91B-A3FF0A60FFE0}"/>
                </a:ext>
              </a:extLst>
            </p:cNvPr>
            <p:cNvSpPr txBox="1"/>
            <p:nvPr/>
          </p:nvSpPr>
          <p:spPr>
            <a:xfrm>
              <a:off x="5190901" y="2683022"/>
              <a:ext cx="82413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VCOM_CTRL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EE8B2421-E5E6-4EC0-A335-5A3623176056}"/>
                </a:ext>
              </a:extLst>
            </p:cNvPr>
            <p:cNvSpPr txBox="1"/>
            <p:nvPr/>
          </p:nvSpPr>
          <p:spPr>
            <a:xfrm>
              <a:off x="8756370" y="2523916"/>
              <a:ext cx="97975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VCOM(to Panel)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96" name="직선 화살표 연결선 295">
              <a:extLst>
                <a:ext uri="{FF2B5EF4-FFF2-40B4-BE49-F238E27FC236}">
                  <a16:creationId xmlns:a16="http://schemas.microsoft.com/office/drawing/2014/main" id="{ED83FDBF-53E5-4526-BC1A-8FA9558FE12A}"/>
                </a:ext>
              </a:extLst>
            </p:cNvPr>
            <p:cNvCxnSpPr>
              <a:cxnSpLocks/>
            </p:cNvCxnSpPr>
            <p:nvPr/>
          </p:nvCxnSpPr>
          <p:spPr>
            <a:xfrm>
              <a:off x="8092776" y="2726518"/>
              <a:ext cx="1630164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직선 화살표 연결선 299">
              <a:extLst>
                <a:ext uri="{FF2B5EF4-FFF2-40B4-BE49-F238E27FC236}">
                  <a16:creationId xmlns:a16="http://schemas.microsoft.com/office/drawing/2014/main" id="{52E77E44-94AB-4841-B906-CAA0C131E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4292" y="2107540"/>
              <a:ext cx="4701075" cy="1429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B5CE8FB1-C358-43D8-ABD2-A2CB0E5E170B}"/>
                </a:ext>
              </a:extLst>
            </p:cNvPr>
            <p:cNvSpPr txBox="1"/>
            <p:nvPr/>
          </p:nvSpPr>
          <p:spPr>
            <a:xfrm>
              <a:off x="8803397" y="2725229"/>
              <a:ext cx="91563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V3P3(to Panel)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14" name="직선 화살표 연결선 313">
              <a:extLst>
                <a:ext uri="{FF2B5EF4-FFF2-40B4-BE49-F238E27FC236}">
                  <a16:creationId xmlns:a16="http://schemas.microsoft.com/office/drawing/2014/main" id="{D8C0C940-CEDD-4B48-96D1-DEED115253A6}"/>
                </a:ext>
              </a:extLst>
            </p:cNvPr>
            <p:cNvCxnSpPr>
              <a:cxnSpLocks/>
            </p:cNvCxnSpPr>
            <p:nvPr/>
          </p:nvCxnSpPr>
          <p:spPr>
            <a:xfrm>
              <a:off x="5091521" y="3004436"/>
              <a:ext cx="1458864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7548D1D-9591-46AF-8011-A2999DF89D60}"/>
                </a:ext>
              </a:extLst>
            </p:cNvPr>
            <p:cNvSpPr txBox="1"/>
            <p:nvPr/>
          </p:nvSpPr>
          <p:spPr>
            <a:xfrm>
              <a:off x="5192533" y="2851114"/>
              <a:ext cx="6931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POWERUP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16" name="직선 화살표 연결선 315">
              <a:extLst>
                <a:ext uri="{FF2B5EF4-FFF2-40B4-BE49-F238E27FC236}">
                  <a16:creationId xmlns:a16="http://schemas.microsoft.com/office/drawing/2014/main" id="{1BDD45EA-D749-4523-A5F6-EBB27CE5739D}"/>
                </a:ext>
              </a:extLst>
            </p:cNvPr>
            <p:cNvCxnSpPr>
              <a:cxnSpLocks/>
            </p:cNvCxnSpPr>
            <p:nvPr/>
          </p:nvCxnSpPr>
          <p:spPr>
            <a:xfrm>
              <a:off x="5096503" y="3183398"/>
              <a:ext cx="1458864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C4CC9BC7-38D9-45A4-A3C8-84C5043134BB}"/>
                </a:ext>
              </a:extLst>
            </p:cNvPr>
            <p:cNvSpPr txBox="1"/>
            <p:nvPr/>
          </p:nvSpPr>
          <p:spPr>
            <a:xfrm>
              <a:off x="5197516" y="3030076"/>
              <a:ext cx="87175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POWERGOOD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69" name="직선 화살표 연결선 68">
              <a:extLst>
                <a:ext uri="{FF2B5EF4-FFF2-40B4-BE49-F238E27FC236}">
                  <a16:creationId xmlns:a16="http://schemas.microsoft.com/office/drawing/2014/main" id="{2CC8138D-36E4-4DD3-B98B-11BA4FA04D23}"/>
                </a:ext>
              </a:extLst>
            </p:cNvPr>
            <p:cNvCxnSpPr>
              <a:cxnSpLocks/>
            </p:cNvCxnSpPr>
            <p:nvPr/>
          </p:nvCxnSpPr>
          <p:spPr>
            <a:xfrm>
              <a:off x="8109943" y="2939099"/>
              <a:ext cx="1626182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그림 78">
              <a:extLst>
                <a:ext uri="{FF2B5EF4-FFF2-40B4-BE49-F238E27FC236}">
                  <a16:creationId xmlns:a16="http://schemas.microsoft.com/office/drawing/2014/main" id="{2DB92532-D8D5-4503-8D16-2C2C864C8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5608" y="1119163"/>
              <a:ext cx="1595092" cy="39568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7E7877-EE77-4534-99F8-58AA828F1DEB}"/>
                </a:ext>
              </a:extLst>
            </p:cNvPr>
            <p:cNvSpPr txBox="1"/>
            <p:nvPr/>
          </p:nvSpPr>
          <p:spPr>
            <a:xfrm>
              <a:off x="3321482" y="2241264"/>
              <a:ext cx="1740317" cy="2869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 anchor="b" anchorCtr="0">
              <a:no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ko-KR" altLang="en-US" dirty="0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E885FE1-1039-456F-B965-A9866A349F8E}"/>
                </a:ext>
              </a:extLst>
            </p:cNvPr>
            <p:cNvSpPr/>
            <p:nvPr/>
          </p:nvSpPr>
          <p:spPr>
            <a:xfrm>
              <a:off x="3681186" y="3206982"/>
              <a:ext cx="10314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cs typeface="Arial Unicode MS" panose="020B0604020202020204" pitchFamily="50" charset="-127"/>
                </a:rPr>
                <a:t>IT8951</a:t>
              </a:r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FDF165ED-5C2E-4C94-86BC-F44DC77EE1B8}"/>
                </a:ext>
              </a:extLst>
            </p:cNvPr>
            <p:cNvCxnSpPr>
              <a:cxnSpLocks/>
            </p:cNvCxnSpPr>
            <p:nvPr/>
          </p:nvCxnSpPr>
          <p:spPr>
            <a:xfrm>
              <a:off x="5061799" y="3912116"/>
              <a:ext cx="4693809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A6F8651-743C-4772-9313-13665796583C}"/>
                </a:ext>
              </a:extLst>
            </p:cNvPr>
            <p:cNvSpPr txBox="1"/>
            <p:nvPr/>
          </p:nvSpPr>
          <p:spPr>
            <a:xfrm>
              <a:off x="5207238" y="3719637"/>
              <a:ext cx="689042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SDD0~15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06EEEA3B-EB7B-47A3-82CB-2CAC4CFAC0E9}"/>
                </a:ext>
              </a:extLst>
            </p:cNvPr>
            <p:cNvCxnSpPr>
              <a:cxnSpLocks/>
            </p:cNvCxnSpPr>
            <p:nvPr/>
          </p:nvCxnSpPr>
          <p:spPr>
            <a:xfrm>
              <a:off x="5061799" y="4082741"/>
              <a:ext cx="4693809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35C7489-F279-4BD3-A3A5-DBF0A06323A2}"/>
                </a:ext>
              </a:extLst>
            </p:cNvPr>
            <p:cNvSpPr txBox="1"/>
            <p:nvPr/>
          </p:nvSpPr>
          <p:spPr>
            <a:xfrm>
              <a:off x="5085312" y="3916389"/>
              <a:ext cx="8441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GDCLK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0BB52B5C-A793-44C1-8A7A-FF0552B40AF2}"/>
                </a:ext>
              </a:extLst>
            </p:cNvPr>
            <p:cNvCxnSpPr>
              <a:cxnSpLocks/>
            </p:cNvCxnSpPr>
            <p:nvPr/>
          </p:nvCxnSpPr>
          <p:spPr>
            <a:xfrm>
              <a:off x="5059734" y="4271464"/>
              <a:ext cx="4693809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A8DF3F-46FA-40A8-BD71-FE73FA482044}"/>
                </a:ext>
              </a:extLst>
            </p:cNvPr>
            <p:cNvSpPr txBox="1"/>
            <p:nvPr/>
          </p:nvSpPr>
          <p:spPr>
            <a:xfrm>
              <a:off x="5083247" y="4078985"/>
              <a:ext cx="8441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GDSPV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AF6D42C7-3204-48AA-83B1-FEBC94665E26}"/>
                </a:ext>
              </a:extLst>
            </p:cNvPr>
            <p:cNvCxnSpPr>
              <a:cxnSpLocks/>
            </p:cNvCxnSpPr>
            <p:nvPr/>
          </p:nvCxnSpPr>
          <p:spPr>
            <a:xfrm>
              <a:off x="5059734" y="4442089"/>
              <a:ext cx="4693809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11D3358-BC73-4D7F-9E9F-45E5E9DE45FE}"/>
                </a:ext>
              </a:extLst>
            </p:cNvPr>
            <p:cNvSpPr txBox="1"/>
            <p:nvPr/>
          </p:nvSpPr>
          <p:spPr>
            <a:xfrm>
              <a:off x="5083247" y="4275737"/>
              <a:ext cx="8441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SDCLK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DFDA8A41-6FBE-464B-8E14-630A1946981A}"/>
                </a:ext>
              </a:extLst>
            </p:cNvPr>
            <p:cNvCxnSpPr>
              <a:cxnSpLocks/>
            </p:cNvCxnSpPr>
            <p:nvPr/>
          </p:nvCxnSpPr>
          <p:spPr>
            <a:xfrm>
              <a:off x="5057722" y="4610220"/>
              <a:ext cx="4693809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D13E164-5D56-42FC-B4E0-720C07D215FD}"/>
                </a:ext>
              </a:extLst>
            </p:cNvPr>
            <p:cNvSpPr txBox="1"/>
            <p:nvPr/>
          </p:nvSpPr>
          <p:spPr>
            <a:xfrm>
              <a:off x="5081235" y="4417741"/>
              <a:ext cx="8441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SDCE_N0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98F8EAA1-6FD8-45EB-92C3-254BDA4B0ED0}"/>
                </a:ext>
              </a:extLst>
            </p:cNvPr>
            <p:cNvCxnSpPr>
              <a:cxnSpLocks/>
            </p:cNvCxnSpPr>
            <p:nvPr/>
          </p:nvCxnSpPr>
          <p:spPr>
            <a:xfrm>
              <a:off x="5057722" y="4780845"/>
              <a:ext cx="4693809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95835F-842E-41E5-A561-8C6A0F31ECD7}"/>
                </a:ext>
              </a:extLst>
            </p:cNvPr>
            <p:cNvSpPr txBox="1"/>
            <p:nvPr/>
          </p:nvSpPr>
          <p:spPr>
            <a:xfrm>
              <a:off x="5081235" y="4614493"/>
              <a:ext cx="8441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SDLE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62661731-4F70-4DBF-A4A6-558E7748F087}"/>
                </a:ext>
              </a:extLst>
            </p:cNvPr>
            <p:cNvCxnSpPr>
              <a:cxnSpLocks/>
            </p:cNvCxnSpPr>
            <p:nvPr/>
          </p:nvCxnSpPr>
          <p:spPr>
            <a:xfrm>
              <a:off x="5055657" y="4969568"/>
              <a:ext cx="4693809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993870-904E-4ED9-A472-36A918E47F2C}"/>
                </a:ext>
              </a:extLst>
            </p:cNvPr>
            <p:cNvSpPr txBox="1"/>
            <p:nvPr/>
          </p:nvSpPr>
          <p:spPr>
            <a:xfrm>
              <a:off x="5079170" y="4777089"/>
              <a:ext cx="84419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XOE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62" name="직선 화살표 연결선 61">
              <a:extLst>
                <a:ext uri="{FF2B5EF4-FFF2-40B4-BE49-F238E27FC236}">
                  <a16:creationId xmlns:a16="http://schemas.microsoft.com/office/drawing/2014/main" id="{32DD589A-4A04-4FF1-8F9C-4D0CE939E9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3480" y="2663018"/>
              <a:ext cx="1449676" cy="10607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53A947BD-C299-4887-A261-0EBCA3D1C3C7}"/>
                </a:ext>
              </a:extLst>
            </p:cNvPr>
            <p:cNvCxnSpPr>
              <a:cxnSpLocks/>
            </p:cNvCxnSpPr>
            <p:nvPr/>
          </p:nvCxnSpPr>
          <p:spPr>
            <a:xfrm>
              <a:off x="1819779" y="2902386"/>
              <a:ext cx="1501703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10E4FF2-E8E6-46E5-B37C-82AE13AB0742}"/>
                </a:ext>
              </a:extLst>
            </p:cNvPr>
            <p:cNvSpPr txBox="1"/>
            <p:nvPr/>
          </p:nvSpPr>
          <p:spPr>
            <a:xfrm>
              <a:off x="1979000" y="3649378"/>
              <a:ext cx="50800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SPI_1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75" name="직선 화살표 연결선 74">
              <a:extLst>
                <a:ext uri="{FF2B5EF4-FFF2-40B4-BE49-F238E27FC236}">
                  <a16:creationId xmlns:a16="http://schemas.microsoft.com/office/drawing/2014/main" id="{12955A21-04B6-4F44-9EC0-B7AF8BF390AB}"/>
                </a:ext>
              </a:extLst>
            </p:cNvPr>
            <p:cNvCxnSpPr>
              <a:cxnSpLocks/>
            </p:cNvCxnSpPr>
            <p:nvPr/>
          </p:nvCxnSpPr>
          <p:spPr>
            <a:xfrm>
              <a:off x="1871890" y="3861108"/>
              <a:ext cx="1458864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842D1A40-A8E2-4FD6-9B9C-72A7264F574B}"/>
                </a:ext>
              </a:extLst>
            </p:cNvPr>
            <p:cNvCxnSpPr>
              <a:cxnSpLocks/>
            </p:cNvCxnSpPr>
            <p:nvPr/>
          </p:nvCxnSpPr>
          <p:spPr>
            <a:xfrm>
              <a:off x="1829350" y="1278965"/>
              <a:ext cx="5164839" cy="1903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2345727-432E-4715-8853-4B72B574CFE0}"/>
                </a:ext>
              </a:extLst>
            </p:cNvPr>
            <p:cNvSpPr txBox="1"/>
            <p:nvPr/>
          </p:nvSpPr>
          <p:spPr>
            <a:xfrm>
              <a:off x="1968353" y="3896295"/>
              <a:ext cx="52929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READY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7D9E6-3117-4747-B33E-137DEBC74923}"/>
                </a:ext>
              </a:extLst>
            </p:cNvPr>
            <p:cNvSpPr txBox="1"/>
            <p:nvPr/>
          </p:nvSpPr>
          <p:spPr>
            <a:xfrm>
              <a:off x="1966042" y="2458181"/>
              <a:ext cx="399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3.3V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202B223-8C22-4DCE-9694-292926C2745B}"/>
                </a:ext>
              </a:extLst>
            </p:cNvPr>
            <p:cNvSpPr txBox="1"/>
            <p:nvPr/>
          </p:nvSpPr>
          <p:spPr>
            <a:xfrm>
              <a:off x="1975511" y="2684580"/>
              <a:ext cx="399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1.8V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33A54A3-CE1C-4590-811E-C8A4D573688C}"/>
                </a:ext>
              </a:extLst>
            </p:cNvPr>
            <p:cNvSpPr txBox="1"/>
            <p:nvPr/>
          </p:nvSpPr>
          <p:spPr>
            <a:xfrm>
              <a:off x="2295431" y="4416063"/>
              <a:ext cx="658636" cy="46903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 anchor="b" anchorCtr="0">
              <a:no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ko-KR" altLang="en-US" dirty="0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B2C22C03-87CE-48B2-B285-005172004286}"/>
                </a:ext>
              </a:extLst>
            </p:cNvPr>
            <p:cNvSpPr/>
            <p:nvPr/>
          </p:nvSpPr>
          <p:spPr>
            <a:xfrm>
              <a:off x="2297044" y="4484947"/>
              <a:ext cx="6461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cs typeface="Arial Unicode MS" panose="020B0604020202020204" pitchFamily="50" charset="-127"/>
                </a:rPr>
                <a:t>Flash</a:t>
              </a:r>
            </a:p>
          </p:txBody>
        </p:sp>
        <p:cxnSp>
          <p:nvCxnSpPr>
            <p:cNvPr id="93" name="직선 화살표 연결선 92">
              <a:extLst>
                <a:ext uri="{FF2B5EF4-FFF2-40B4-BE49-F238E27FC236}">
                  <a16:creationId xmlns:a16="http://schemas.microsoft.com/office/drawing/2014/main" id="{A598AB4B-7B91-408F-9640-D7747F1BBA3A}"/>
                </a:ext>
              </a:extLst>
            </p:cNvPr>
            <p:cNvCxnSpPr>
              <a:cxnSpLocks/>
              <a:endCxn id="91" idx="3"/>
            </p:cNvCxnSpPr>
            <p:nvPr/>
          </p:nvCxnSpPr>
          <p:spPr>
            <a:xfrm flipH="1">
              <a:off x="2954067" y="4650514"/>
              <a:ext cx="376532" cy="65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E5336AB-3E8B-43B1-A02E-8057B766F895}"/>
                </a:ext>
              </a:extLst>
            </p:cNvPr>
            <p:cNvSpPr txBox="1"/>
            <p:nvPr/>
          </p:nvSpPr>
          <p:spPr>
            <a:xfrm>
              <a:off x="2871707" y="4443839"/>
              <a:ext cx="54125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SPI_2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9061A0E-EC84-48BA-A8CF-105400209FA7}"/>
                </a:ext>
              </a:extLst>
            </p:cNvPr>
            <p:cNvSpPr txBox="1"/>
            <p:nvPr/>
          </p:nvSpPr>
          <p:spPr>
            <a:xfrm>
              <a:off x="8138595" y="3324336"/>
              <a:ext cx="686953" cy="525171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 anchor="b" anchorCtr="0">
              <a:no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E02B2E2A-7EA9-4F6B-A325-91342B3F5EF3}"/>
                </a:ext>
              </a:extLst>
            </p:cNvPr>
            <p:cNvSpPr/>
            <p:nvPr/>
          </p:nvSpPr>
          <p:spPr>
            <a:xfrm>
              <a:off x="7931910" y="3307188"/>
              <a:ext cx="10798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latin typeface="맑은 고딕" pitchFamily="50" charset="-127"/>
                  <a:cs typeface="Arial Unicode MS" panose="020B0604020202020204" pitchFamily="50" charset="-127"/>
                </a:rPr>
                <a:t>NTC</a:t>
              </a:r>
            </a:p>
            <a:p>
              <a:pPr algn="ctr"/>
              <a:r>
                <a:rPr lang="en-US" altLang="ko-KR" sz="1200" b="1" dirty="0">
                  <a:latin typeface="맑은 고딕" pitchFamily="50" charset="-127"/>
                  <a:cs typeface="Arial Unicode MS" panose="020B0604020202020204" pitchFamily="50" charset="-127"/>
                </a:rPr>
                <a:t> Sensor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6192A06-7E1C-4194-8C25-9C7E0AFDF154}"/>
                </a:ext>
              </a:extLst>
            </p:cNvPr>
            <p:cNvSpPr txBox="1"/>
            <p:nvPr/>
          </p:nvSpPr>
          <p:spPr>
            <a:xfrm>
              <a:off x="5229996" y="3198810"/>
              <a:ext cx="47224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I2C_3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974D7E1-E54A-49D1-AF45-F2E6D64AB50E}"/>
                </a:ext>
              </a:extLst>
            </p:cNvPr>
            <p:cNvSpPr txBox="1"/>
            <p:nvPr/>
          </p:nvSpPr>
          <p:spPr>
            <a:xfrm>
              <a:off x="889232" y="1109432"/>
              <a:ext cx="974248" cy="51196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 anchor="b" anchorCtr="0">
              <a:no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ko-KR" altLang="en-US" dirty="0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A75E9FF0-FA67-411D-BF48-BE6FB1306901}"/>
                </a:ext>
              </a:extLst>
            </p:cNvPr>
            <p:cNvSpPr/>
            <p:nvPr/>
          </p:nvSpPr>
          <p:spPr>
            <a:xfrm>
              <a:off x="1026663" y="2998552"/>
              <a:ext cx="72820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cs typeface="Arial Unicode MS" panose="020B0604020202020204" pitchFamily="50" charset="-127"/>
                </a:rPr>
                <a:t>HOST</a:t>
              </a:r>
            </a:p>
            <a:p>
              <a:pPr algn="ctr"/>
              <a:r>
                <a:rPr lang="en-US" altLang="ko-KR" sz="1400" b="1" dirty="0">
                  <a:latin typeface="맑은 고딕" pitchFamily="50" charset="-127"/>
                  <a:cs typeface="Arial Unicode MS" panose="020B0604020202020204" pitchFamily="50" charset="-127"/>
                </a:rPr>
                <a:t>PCB</a:t>
              </a:r>
            </a:p>
            <a:p>
              <a:pPr algn="ctr"/>
              <a:r>
                <a:rPr lang="en-US" altLang="ko-KR" sz="1400" b="1" dirty="0">
                  <a:latin typeface="맑은 고딕" pitchFamily="50" charset="-127"/>
                  <a:cs typeface="Arial Unicode MS" panose="020B0604020202020204" pitchFamily="50" charset="-127"/>
                </a:rPr>
                <a:t>(AP CHIPSET)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248DB3A-C80D-429C-8C61-AB0F1C85F6E0}"/>
                </a:ext>
              </a:extLst>
            </p:cNvPr>
            <p:cNvSpPr txBox="1"/>
            <p:nvPr/>
          </p:nvSpPr>
          <p:spPr>
            <a:xfrm>
              <a:off x="1993443" y="1627646"/>
              <a:ext cx="4748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V_SYS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AEDB01B-3C55-47E4-BF64-A4F6507CED81}"/>
                </a:ext>
              </a:extLst>
            </p:cNvPr>
            <p:cNvSpPr txBox="1"/>
            <p:nvPr/>
          </p:nvSpPr>
          <p:spPr>
            <a:xfrm>
              <a:off x="1980457" y="1903921"/>
              <a:ext cx="399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3.3V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27" name="직선 화살표 연결선 126">
              <a:extLst>
                <a:ext uri="{FF2B5EF4-FFF2-40B4-BE49-F238E27FC236}">
                  <a16:creationId xmlns:a16="http://schemas.microsoft.com/office/drawing/2014/main" id="{E3BDC2C7-2189-4459-B9FF-C2646628BC04}"/>
                </a:ext>
              </a:extLst>
            </p:cNvPr>
            <p:cNvCxnSpPr>
              <a:cxnSpLocks/>
            </p:cNvCxnSpPr>
            <p:nvPr/>
          </p:nvCxnSpPr>
          <p:spPr>
            <a:xfrm>
              <a:off x="1871890" y="5345763"/>
              <a:ext cx="8032695" cy="11154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B302404-4F4A-4070-9A9C-FAD0D7331830}"/>
                </a:ext>
              </a:extLst>
            </p:cNvPr>
            <p:cNvSpPr txBox="1"/>
            <p:nvPr/>
          </p:nvSpPr>
          <p:spPr>
            <a:xfrm>
              <a:off x="2048628" y="5164852"/>
              <a:ext cx="399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1.8V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856591C-AD82-4D44-B7FD-6133251A4F24}"/>
                </a:ext>
              </a:extLst>
            </p:cNvPr>
            <p:cNvSpPr txBox="1"/>
            <p:nvPr/>
          </p:nvSpPr>
          <p:spPr>
            <a:xfrm>
              <a:off x="6994189" y="1045825"/>
              <a:ext cx="763666" cy="542370"/>
            </a:xfrm>
            <a:prstGeom prst="rect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 anchor="b" anchorCtr="0">
              <a:noAutofit/>
            </a:bodyPr>
            <a:lstStyle/>
            <a:p>
              <a:endParaRPr lang="en-US" altLang="ko-KR" dirty="0">
                <a:solidFill>
                  <a:schemeClr val="bg1"/>
                </a:solidFill>
              </a:endParaRPr>
            </a:p>
            <a:p>
              <a:endParaRPr lang="ko-KR" altLang="en-US" dirty="0"/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5D4E67DF-5B70-47DF-8300-32C3741EA5C9}"/>
                </a:ext>
              </a:extLst>
            </p:cNvPr>
            <p:cNvSpPr/>
            <p:nvPr/>
          </p:nvSpPr>
          <p:spPr>
            <a:xfrm>
              <a:off x="6968650" y="1056734"/>
              <a:ext cx="862169" cy="523220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altLang="ko-KR" sz="1400" b="1" dirty="0">
                  <a:latin typeface="맑은 고딕" pitchFamily="50" charset="-127"/>
                  <a:cs typeface="Arial Unicode MS" panose="020B0604020202020204" pitchFamily="50" charset="-127"/>
                </a:rPr>
                <a:t>LED Driver</a:t>
              </a:r>
            </a:p>
          </p:txBody>
        </p:sp>
        <p:cxnSp>
          <p:nvCxnSpPr>
            <p:cNvPr id="131" name="직선 화살표 연결선 130">
              <a:extLst>
                <a:ext uri="{FF2B5EF4-FFF2-40B4-BE49-F238E27FC236}">
                  <a16:creationId xmlns:a16="http://schemas.microsoft.com/office/drawing/2014/main" id="{85E0394A-9401-4FDA-BCB7-0A45D6078DAE}"/>
                </a:ext>
              </a:extLst>
            </p:cNvPr>
            <p:cNvCxnSpPr>
              <a:cxnSpLocks/>
            </p:cNvCxnSpPr>
            <p:nvPr/>
          </p:nvCxnSpPr>
          <p:spPr>
            <a:xfrm>
              <a:off x="7763997" y="1350875"/>
              <a:ext cx="1985469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연결선: 꺾임 132">
              <a:extLst>
                <a:ext uri="{FF2B5EF4-FFF2-40B4-BE49-F238E27FC236}">
                  <a16:creationId xmlns:a16="http://schemas.microsoft.com/office/drawing/2014/main" id="{8F7221AC-F830-4237-9875-28EC8443BA0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418059" y="1438300"/>
              <a:ext cx="2584841" cy="444686"/>
            </a:xfrm>
            <a:prstGeom prst="bentConnector2">
              <a:avLst/>
            </a:prstGeom>
            <a:ln w="25400">
              <a:solidFill>
                <a:schemeClr val="bg1"/>
              </a:solidFill>
              <a:headEnd type="triangl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E3CED84-563B-4844-9753-2C198D5D2DCE}"/>
                </a:ext>
              </a:extLst>
            </p:cNvPr>
            <p:cNvSpPr txBox="1"/>
            <p:nvPr/>
          </p:nvSpPr>
          <p:spPr>
            <a:xfrm>
              <a:off x="9034779" y="1163565"/>
              <a:ext cx="71205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LED_DRIVE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43" name="직선 화살표 연결선 142">
              <a:extLst>
                <a:ext uri="{FF2B5EF4-FFF2-40B4-BE49-F238E27FC236}">
                  <a16:creationId xmlns:a16="http://schemas.microsoft.com/office/drawing/2014/main" id="{D5E7BA1C-28D5-41B7-BE8E-8084B16C325B}"/>
                </a:ext>
              </a:extLst>
            </p:cNvPr>
            <p:cNvCxnSpPr>
              <a:cxnSpLocks/>
            </p:cNvCxnSpPr>
            <p:nvPr/>
          </p:nvCxnSpPr>
          <p:spPr>
            <a:xfrm>
              <a:off x="1863480" y="4070084"/>
              <a:ext cx="1458864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B444B89-C088-45DE-B770-97AD818B8B5D}"/>
                </a:ext>
              </a:extLst>
            </p:cNvPr>
            <p:cNvSpPr txBox="1"/>
            <p:nvPr/>
          </p:nvSpPr>
          <p:spPr>
            <a:xfrm>
              <a:off x="1918803" y="1108776"/>
              <a:ext cx="52929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I2C_1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159" name="직선 화살표 연결선 158">
              <a:extLst>
                <a:ext uri="{FF2B5EF4-FFF2-40B4-BE49-F238E27FC236}">
                  <a16:creationId xmlns:a16="http://schemas.microsoft.com/office/drawing/2014/main" id="{37F2887D-DC0C-44E1-B982-E4FB2964E0C2}"/>
                </a:ext>
              </a:extLst>
            </p:cNvPr>
            <p:cNvCxnSpPr>
              <a:cxnSpLocks/>
            </p:cNvCxnSpPr>
            <p:nvPr/>
          </p:nvCxnSpPr>
          <p:spPr>
            <a:xfrm>
              <a:off x="5094216" y="3366316"/>
              <a:ext cx="1458864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연결선: 꺾임 125">
              <a:extLst>
                <a:ext uri="{FF2B5EF4-FFF2-40B4-BE49-F238E27FC236}">
                  <a16:creationId xmlns:a16="http://schemas.microsoft.com/office/drawing/2014/main" id="{8AA4F941-E512-42FF-82ED-C010B20D6B0D}"/>
                </a:ext>
              </a:extLst>
            </p:cNvPr>
            <p:cNvCxnSpPr>
              <a:cxnSpLocks/>
              <a:stCxn id="95" idx="1"/>
            </p:cNvCxnSpPr>
            <p:nvPr/>
          </p:nvCxnSpPr>
          <p:spPr>
            <a:xfrm rot="10800000">
              <a:off x="7266351" y="3474502"/>
              <a:ext cx="872245" cy="112420"/>
            </a:xfrm>
            <a:prstGeom prst="bentConnector3">
              <a:avLst>
                <a:gd name="adj1" fmla="val 99920"/>
              </a:avLst>
            </a:prstGeom>
            <a:ln w="9525">
              <a:solidFill>
                <a:schemeClr val="bg1"/>
              </a:solidFill>
              <a:headEnd type="triangl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화살표 연결선 133">
              <a:extLst>
                <a:ext uri="{FF2B5EF4-FFF2-40B4-BE49-F238E27FC236}">
                  <a16:creationId xmlns:a16="http://schemas.microsoft.com/office/drawing/2014/main" id="{93F89A3D-EF31-46CF-ABF9-B56F3D17EF07}"/>
                </a:ext>
              </a:extLst>
            </p:cNvPr>
            <p:cNvCxnSpPr>
              <a:cxnSpLocks/>
            </p:cNvCxnSpPr>
            <p:nvPr/>
          </p:nvCxnSpPr>
          <p:spPr>
            <a:xfrm>
              <a:off x="8825549" y="3556483"/>
              <a:ext cx="849987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2E587DE-313C-4A30-8352-8D846BE82BAF}"/>
                </a:ext>
              </a:extLst>
            </p:cNvPr>
            <p:cNvSpPr txBox="1"/>
            <p:nvPr/>
          </p:nvSpPr>
          <p:spPr>
            <a:xfrm>
              <a:off x="8829626" y="3241038"/>
              <a:ext cx="97494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 err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Thermal_control</a:t>
              </a:r>
              <a:endParaRPr lang="en-US" altLang="ko-KR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8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(to Panel)</a:t>
              </a:r>
              <a:endParaRPr lang="ko-KR" altLang="en-US" sz="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52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31CCD-D019-4726-A8B6-7418B4B6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3884"/>
            <a:ext cx="10856006" cy="48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Calibri" panose="020F0502020204030204" pitchFamily="34" charset="0"/>
              </a:rPr>
              <a:t>PM-IC and the others schematic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183AE-DA98-4462-B803-D36D224A5F2F}"/>
              </a:ext>
            </a:extLst>
          </p:cNvPr>
          <p:cNvSpPr txBox="1"/>
          <p:nvPr/>
        </p:nvSpPr>
        <p:spPr>
          <a:xfrm>
            <a:off x="148044" y="2522383"/>
            <a:ext cx="442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2. &lt; Reference &gt; EPD DRIVER IC  CONTORL Schematic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9FE36-C0D5-4E27-8BA7-5FA424DD9E3A}"/>
              </a:ext>
            </a:extLst>
          </p:cNvPr>
          <p:cNvSpPr txBox="1"/>
          <p:nvPr/>
        </p:nvSpPr>
        <p:spPr>
          <a:xfrm>
            <a:off x="148044" y="1207857"/>
            <a:ext cx="384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1. PMIC &amp; EPD CONNECTOR Schematic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5F3C24E5-0EF7-4E5D-B315-79216D936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95226"/>
              </p:ext>
            </p:extLst>
          </p:nvPr>
        </p:nvGraphicFramePr>
        <p:xfrm>
          <a:off x="974937" y="2908145"/>
          <a:ext cx="131934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4937" y="2908145"/>
                        <a:ext cx="131934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93570F9F-1472-4CE1-9DAE-59B83AC54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148"/>
              </p:ext>
            </p:extLst>
          </p:nvPr>
        </p:nvGraphicFramePr>
        <p:xfrm>
          <a:off x="813407" y="1794984"/>
          <a:ext cx="1642409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3407" y="1794984"/>
                        <a:ext cx="1642409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3B813FC-E6FD-4661-BB09-2CAFA6AE4DAB}"/>
              </a:ext>
            </a:extLst>
          </p:cNvPr>
          <p:cNvSpPr txBox="1"/>
          <p:nvPr/>
        </p:nvSpPr>
        <p:spPr>
          <a:xfrm>
            <a:off x="148044" y="3757655"/>
            <a:ext cx="442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3. &lt; Reference &gt; led front light Schematic 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D7038BB7-9EFA-4445-A7BE-7853DD3B4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17421"/>
              </p:ext>
            </p:extLst>
          </p:nvPr>
        </p:nvGraphicFramePr>
        <p:xfrm>
          <a:off x="1177411" y="41707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Acrobat Document" showAsIcon="1" r:id="rId8" imgW="914400" imgH="771480" progId="AcroExch.Document.DC">
                  <p:embed/>
                </p:oleObj>
              </mc:Choice>
              <mc:Fallback>
                <p:oleObj name="Acrobat Document" showAsIcon="1" r:id="rId8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7411" y="41707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5917B75-913B-49A4-B6F4-21589016F36D}"/>
              </a:ext>
            </a:extLst>
          </p:cNvPr>
          <p:cNvSpPr txBox="1"/>
          <p:nvPr/>
        </p:nvSpPr>
        <p:spPr>
          <a:xfrm>
            <a:off x="148044" y="4929361"/>
            <a:ext cx="4423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4. EPD DISPLAY Specification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12BFA17E-209D-4F7F-ACA1-DDEAC9DD7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242209"/>
              </p:ext>
            </p:extLst>
          </p:nvPr>
        </p:nvGraphicFramePr>
        <p:xfrm>
          <a:off x="1158238" y="54204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crobat Document" showAsIcon="1" r:id="rId10" imgW="914400" imgH="771480" progId="AcroExch.Document.DC">
                  <p:embed/>
                </p:oleObj>
              </mc:Choice>
              <mc:Fallback>
                <p:oleObj name="Acrobat Document" showAsIcon="1" r:id="rId10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58238" y="54204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90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31CCD-D019-4726-A8B6-7418B4B6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3884"/>
            <a:ext cx="10856006" cy="48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Calibri" panose="020F0502020204030204" pitchFamily="34" charset="0"/>
              </a:rPr>
              <a:t>Request contents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183AE-DA98-4462-B803-D36D224A5F2F}"/>
              </a:ext>
            </a:extLst>
          </p:cNvPr>
          <p:cNvSpPr txBox="1"/>
          <p:nvPr/>
        </p:nvSpPr>
        <p:spPr>
          <a:xfrm>
            <a:off x="200296" y="1245326"/>
            <a:ext cx="8560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400" dirty="0">
                <a:solidFill>
                  <a:schemeClr val="bg1"/>
                </a:solidFill>
              </a:rPr>
              <a:t>POWER CONTORL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    EPD PM-IC POWER: It will receive power from system PM-IC(ALL Voltage control)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   Is there no problem?  VSYS=5V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21D920-EA3F-4691-AA1F-5BDC998EF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47" y="1914669"/>
            <a:ext cx="5769565" cy="21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3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831CCD-D019-4726-A8B6-7418B4B6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3884"/>
            <a:ext cx="10856006" cy="482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Calibri" panose="020F0502020204030204" pitchFamily="34" charset="0"/>
              </a:rPr>
              <a:t>Request contents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183AE-DA98-4462-B803-D36D224A5F2F}"/>
              </a:ext>
            </a:extLst>
          </p:cNvPr>
          <p:cNvSpPr txBox="1"/>
          <p:nvPr/>
        </p:nvSpPr>
        <p:spPr>
          <a:xfrm>
            <a:off x="200297" y="1245326"/>
            <a:ext cx="5573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2. EPD DISPLAY Temperature control 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  Can I use the NTC circuit for EPD DISPLAY THERMAL CONTROL?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  Is it programmed to enable NTC control in TPS651851PM-IC?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 Is it possible to  I2C control with EPD DRIVER IC?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CAE498-0CB7-4ED7-9142-FB67482F1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2" y="2674845"/>
            <a:ext cx="4847093" cy="3720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F3A2F-485C-47D0-8B5E-52CF031A37DA}"/>
              </a:ext>
            </a:extLst>
          </p:cNvPr>
          <p:cNvSpPr txBox="1"/>
          <p:nvPr/>
        </p:nvSpPr>
        <p:spPr>
          <a:xfrm>
            <a:off x="6978129" y="1524000"/>
            <a:ext cx="2993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■</a:t>
            </a:r>
            <a:r>
              <a:rPr lang="en-US" altLang="ko-KR" sz="1400" dirty="0">
                <a:solidFill>
                  <a:schemeClr val="bg1"/>
                </a:solidFill>
              </a:rPr>
              <a:t>EPD Temperature design notice</a:t>
            </a:r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0108B00C-9F9D-4F24-9B85-8D65B90FF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411344"/>
              </p:ext>
            </p:extLst>
          </p:nvPr>
        </p:nvGraphicFramePr>
        <p:xfrm>
          <a:off x="8017521" y="209241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7521" y="209241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219519"/>
      </p:ext>
    </p:extLst>
  </p:cSld>
  <p:clrMapOvr>
    <a:masterClrMapping/>
  </p:clrMapOvr>
</p:sld>
</file>

<file path=ppt/theme/theme1.xml><?xml version="1.0" encoding="utf-8"?>
<a:theme xmlns:a="http://schemas.openxmlformats.org/drawingml/2006/main" name="베를린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TM04033917[[fn=베를린]]</Template>
  <TotalTime>8681</TotalTime>
  <Words>238</Words>
  <Application>Microsoft Office PowerPoint</Application>
  <PresentationFormat>와이드스크린</PresentationFormat>
  <Paragraphs>67</Paragraphs>
  <Slides>6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Arial Unicode MS</vt:lpstr>
      <vt:lpstr>맑은 고딕</vt:lpstr>
      <vt:lpstr>Arial</vt:lpstr>
      <vt:lpstr>Calibri</vt:lpstr>
      <vt:lpstr>Trebuchet MS</vt:lpstr>
      <vt:lpstr>Wingdings</vt:lpstr>
      <vt:lpstr>베를린</vt:lpstr>
      <vt:lpstr>Acrobat Document</vt:lpstr>
      <vt:lpstr>Adobe Acrobat Document</vt:lpstr>
      <vt:lpstr>EPD PM-IC control schematic</vt:lpstr>
      <vt:lpstr>EPD Power Control Block (TPS651851)</vt:lpstr>
      <vt:lpstr>EPD Control Block (IT8951 + TPS651851+ LED DRIVER)</vt:lpstr>
      <vt:lpstr>PM-IC and the others schematic</vt:lpstr>
      <vt:lpstr>Request contents</vt:lpstr>
      <vt:lpstr>Request contents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Jeffrey Wanjun JEONG</dc:creator>
  <cp:lastModifiedBy>seol</cp:lastModifiedBy>
  <cp:revision>1030</cp:revision>
  <cp:lastPrinted>2020-11-19T11:42:58Z</cp:lastPrinted>
  <dcterms:created xsi:type="dcterms:W3CDTF">2018-11-29T01:56:01Z</dcterms:created>
  <dcterms:modified xsi:type="dcterms:W3CDTF">2021-01-04T11:54:13Z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D:\_HAJEN\경영\2018워크샵\박설정안.pptx</vt:lpwstr>
  </property>
</Properties>
</file>