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6T15:30:15.761" idx="1">
    <p:pos x="635" y="157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A6C64A-73EE-4B47-BA76-894042AF6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EDB262-4B71-4AA0-B6B0-14165AB4A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45D1C-5A5E-4746-AAF4-B72FF6B8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C075B7-096A-4891-8C47-7AD962D2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5A58F6-9E30-4533-AE9C-2910889F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B99FC-3512-425D-87EE-F5D665C1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F9ED77-3995-4E10-9832-5355207A6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3A56C3-AD26-4939-9832-262D56EE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2523A5-5B69-458D-BC61-8F6EC6C1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7F8113-2673-473B-BA84-CB79012E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21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855C98-CB1E-4373-91CA-04D5D2562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FB8543-049A-445F-817D-6B5B0B4D6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FEA919-0D7E-4D51-95EB-AAA6FA15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9147F0-2241-4805-BD64-40C32FA3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743C52-3471-4198-AD6F-2D0480C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7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E3B77-712C-4363-97E7-0641BF59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1AFDC5-8C6F-460E-8B39-BE13E653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31CA3B-61F1-4903-ABEB-15C92F9C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2432A-E359-4F77-9D33-71DB82B8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BB2BE7-E105-40C8-8E64-23AAD562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88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A768E2-43C9-49A9-A97E-230D7BE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372C59-2AFC-4232-9FEB-EECC408DD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1F1BAE-3DAA-4CA4-A2BB-1890820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4253EF-FC1E-46F0-8E34-C26B228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2DB567-0BFC-4828-8155-85252AC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74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713371-F171-4EE3-8A42-7BEAD0A1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9E1EF6-80F8-4535-9533-F9D012713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07694D-993C-44AC-A211-D92337A12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F77003-38B8-4986-BEB0-C7BAA278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652976-55C8-4119-A198-30D81178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34F244-665D-4C5C-826A-A6C8E0F0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1A0F7-44D8-4A39-936B-B37078DA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3D2579-E863-4249-A6FF-1F72ACEA3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5788B-5160-49E1-BB91-F4256A276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A6B3B4-84C3-4E5E-9174-0C96A39D9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9DAC70-6934-42F4-B105-B9EE01E72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F7ADAF-59B2-4B41-BE98-AFA9F27A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A04CF4-D06A-43DD-B134-42B3CA96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38E9C95-D264-4EF7-9E4E-5D8760A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65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9C2A0-C81D-4C2C-AEFC-0D555D1A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F93F76-B717-4704-853C-E4B4D3DA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047A3A-C1E8-400D-8633-686D6A84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4F1337-3F28-4271-8912-D985E89A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53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E4202FA-06D8-44D1-826A-35B5450E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FDFABF2-0423-4A8C-9F90-B535F35E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75398B-4EAA-4296-B5E3-5EA064B6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AF04F-F107-4E87-8CE9-C6495D42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88D0B2-ED60-4BE2-A3CB-95B6F7E8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AB1778-33E9-4C40-B774-5B8326A0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1EB79F-D19E-4868-98E1-0FD012E0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5D529E-8456-4784-A64C-7E824DE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ED1B7C-C1BA-4272-9647-E449CD69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1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49D23-7113-4A14-8DF4-8D6EE004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B03966-27BB-4854-8208-6E7F9705D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30BFB8-CB51-414F-B646-046AB95F5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2896D3-0C55-4A64-9AD6-3E63DEFE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A5FD62-8FE0-4356-81D9-1928200C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71F08C-DD1B-42E0-AA39-5EB15D4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06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047FA4-C382-42F4-81D1-8D8C6023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0D2741-B2DA-4CA6-89D7-E23500F5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C0ED23-425B-418B-AF61-4917B5CE6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06FC-E911-41BD-9B16-19DCE2AFFD21}" type="datetimeFigureOut">
              <a:rPr lang="ko-KR" altLang="en-US" smtClean="0"/>
              <a:t>2022-01-27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4EC1CA-7BEB-4D68-949D-3B82763BE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AB0E4-19A8-4292-ADC3-E06F4326C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F602-445B-4083-851C-7FFE99FD6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4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F8BE8F6-7A8B-4322-B171-15FDA6DE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53" y="1531852"/>
            <a:ext cx="3398730" cy="25490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98BF941-B8A4-4E7B-BB07-FDFAC07F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6941" y="1531851"/>
            <a:ext cx="3398730" cy="25490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A3B451-55D5-483C-90CE-776CD4BEE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735" y="1531851"/>
            <a:ext cx="3398730" cy="25490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CCA4280-2608-42D6-B2C8-DF3EE9FCE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529" y="1531851"/>
            <a:ext cx="3398730" cy="25490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7FC08-5001-4D4E-BBD8-64B59A4BF52A}"/>
              </a:ext>
            </a:extLst>
          </p:cNvPr>
          <p:cNvSpPr txBox="1"/>
          <p:nvPr/>
        </p:nvSpPr>
        <p:spPr>
          <a:xfrm>
            <a:off x="69698" y="233267"/>
            <a:ext cx="230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ESD TEST Condition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43388-9364-49EF-AA84-08E3AF65EAE6}"/>
              </a:ext>
            </a:extLst>
          </p:cNvPr>
          <p:cNvSpPr txBox="1"/>
          <p:nvPr/>
        </p:nvSpPr>
        <p:spPr>
          <a:xfrm>
            <a:off x="218989" y="4490188"/>
            <a:ext cx="27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The conditions before the ESD test</a:t>
            </a:r>
            <a:r>
              <a:rPr lang="en-US" altLang="ko-KR" sz="1200" dirty="0"/>
              <a:t>:     </a:t>
            </a:r>
          </a:p>
          <a:p>
            <a:r>
              <a:rPr lang="en-US" altLang="ko-KR" sz="1200" dirty="0"/>
              <a:t>- Check the Switch On </a:t>
            </a:r>
          </a:p>
          <a:p>
            <a:r>
              <a:rPr lang="en-US" altLang="ko-KR" sz="1200" dirty="0"/>
              <a:t>- </a:t>
            </a:r>
            <a:r>
              <a:rPr lang="en-US" altLang="ko-KR" sz="1200" dirty="0" err="1"/>
              <a:t>Chg</a:t>
            </a:r>
            <a:r>
              <a:rPr lang="en-US" altLang="ko-KR" sz="1200" dirty="0"/>
              <a:t>/D-</a:t>
            </a:r>
            <a:r>
              <a:rPr lang="en-US" altLang="ko-KR" sz="1200" dirty="0" err="1"/>
              <a:t>Chg</a:t>
            </a:r>
            <a:r>
              <a:rPr lang="en-US" altLang="ko-KR" sz="1200" dirty="0"/>
              <a:t> MOSFET ON</a:t>
            </a:r>
            <a:endParaRPr lang="ko-KR" altLang="en-US" sz="12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DD14255-B897-456E-9850-E0D2B5E9DFD5}"/>
              </a:ext>
            </a:extLst>
          </p:cNvPr>
          <p:cNvSpPr/>
          <p:nvPr/>
        </p:nvSpPr>
        <p:spPr>
          <a:xfrm>
            <a:off x="466531" y="1968756"/>
            <a:ext cx="541175" cy="55983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8BD0C-48B2-46EB-BCB5-99CA2CC0B1DB}"/>
              </a:ext>
            </a:extLst>
          </p:cNvPr>
          <p:cNvSpPr txBox="1"/>
          <p:nvPr/>
        </p:nvSpPr>
        <p:spPr>
          <a:xfrm>
            <a:off x="3019158" y="4490187"/>
            <a:ext cx="210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ESD GUN</a:t>
            </a:r>
            <a:r>
              <a:rPr lang="ko-KR" altLang="en-US" sz="1200" dirty="0"/>
              <a:t> </a:t>
            </a:r>
            <a:r>
              <a:rPr lang="en-US" altLang="ko-KR" sz="1200" dirty="0"/>
              <a:t>-8KV SETTING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F1727-9F84-465E-B5EF-7ED71DBF4B7D}"/>
              </a:ext>
            </a:extLst>
          </p:cNvPr>
          <p:cNvSpPr txBox="1"/>
          <p:nvPr/>
        </p:nvSpPr>
        <p:spPr>
          <a:xfrm>
            <a:off x="5748264" y="4505740"/>
            <a:ext cx="245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ESD gun is not grounded.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3DD1E-3093-428D-B02A-65B31D89EEE7}"/>
              </a:ext>
            </a:extLst>
          </p:cNvPr>
          <p:cNvSpPr txBox="1"/>
          <p:nvPr/>
        </p:nvSpPr>
        <p:spPr>
          <a:xfrm>
            <a:off x="8525222" y="4503041"/>
            <a:ext cx="245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The P+/P- of the BMS has no ground.</a:t>
            </a:r>
            <a:br>
              <a:rPr lang="en-US" altLang="ko-KR" sz="1200" dirty="0"/>
            </a:br>
            <a:r>
              <a:rPr lang="en-US" altLang="ko-KR" sz="1200" dirty="0">
                <a:solidFill>
                  <a:srgbClr val="000000"/>
                </a:solidFill>
                <a:latin typeface="noto"/>
              </a:rPr>
              <a:t>Applying the ESD(8KV) to </a:t>
            </a:r>
            <a:r>
              <a:rPr lang="en-US" altLang="ko-KR" sz="1200">
                <a:solidFill>
                  <a:srgbClr val="000000"/>
                </a:solidFill>
                <a:latin typeface="noto"/>
              </a:rPr>
              <a:t>P+</a:t>
            </a:r>
            <a:endParaRPr lang="en-US" altLang="ko-KR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83820-87B8-4BF6-BAA6-1B6055773E4B}"/>
              </a:ext>
            </a:extLst>
          </p:cNvPr>
          <p:cNvSpPr txBox="1"/>
          <p:nvPr/>
        </p:nvSpPr>
        <p:spPr>
          <a:xfrm>
            <a:off x="218987" y="588975"/>
            <a:ext cx="415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000" dirty="0"/>
              <a:t>After applying the ESD, check whether the LED is ON or OFF</a:t>
            </a:r>
          </a:p>
          <a:p>
            <a:pPr marL="228600" indent="-228600">
              <a:buAutoNum type="arabicPeriod"/>
            </a:pPr>
            <a:r>
              <a:rPr lang="en-US" altLang="ko-KR" sz="1000" b="0" i="0" dirty="0">
                <a:solidFill>
                  <a:srgbClr val="000000"/>
                </a:solidFill>
                <a:effectLst/>
                <a:latin typeface="noto"/>
              </a:rPr>
              <a:t>Resistance or IC broken due to ESD</a:t>
            </a:r>
            <a:endParaRPr lang="ko-KR" altLang="en-US" sz="10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89A4503B-F3B0-42E3-8924-8330D8E04B1F}"/>
              </a:ext>
            </a:extLst>
          </p:cNvPr>
          <p:cNvSpPr/>
          <p:nvPr/>
        </p:nvSpPr>
        <p:spPr>
          <a:xfrm>
            <a:off x="1255249" y="2238762"/>
            <a:ext cx="685518" cy="55983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번개 19">
            <a:extLst>
              <a:ext uri="{FF2B5EF4-FFF2-40B4-BE49-F238E27FC236}">
                <a16:creationId xmlns:a16="http://schemas.microsoft.com/office/drawing/2014/main" id="{09FCD3DD-6D1E-46FA-9961-15334D7F0D25}"/>
              </a:ext>
            </a:extLst>
          </p:cNvPr>
          <p:cNvSpPr/>
          <p:nvPr/>
        </p:nvSpPr>
        <p:spPr>
          <a:xfrm>
            <a:off x="9523294" y="3175252"/>
            <a:ext cx="457200" cy="569167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번개 20">
            <a:extLst>
              <a:ext uri="{FF2B5EF4-FFF2-40B4-BE49-F238E27FC236}">
                <a16:creationId xmlns:a16="http://schemas.microsoft.com/office/drawing/2014/main" id="{84D2F0FD-7C07-4B8D-BF34-B7DE3733CCEA}"/>
              </a:ext>
            </a:extLst>
          </p:cNvPr>
          <p:cNvSpPr/>
          <p:nvPr/>
        </p:nvSpPr>
        <p:spPr>
          <a:xfrm rot="3905241">
            <a:off x="10075038" y="3169398"/>
            <a:ext cx="457200" cy="569167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0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와이드스크린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noto</vt:lpstr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David Kim</cp:lastModifiedBy>
  <cp:revision>4</cp:revision>
  <dcterms:created xsi:type="dcterms:W3CDTF">2022-01-26T06:36:22Z</dcterms:created>
  <dcterms:modified xsi:type="dcterms:W3CDTF">2022-01-27T04:04:24Z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2022-01-27T03:46:54Z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0cac5c6a-ec0a-4e46-b774-43015a252cad</vt:lpwstr>
  </property>
  <property fmtid="{D5CDD505-2E9C-101B-9397-08002B2CF9AE}" pid="8" name="MSIP_Label_879e395e-e3b5-421f-8616-70a10f9451af_ContentBits">
    <vt:lpwstr>0</vt:lpwstr>
  </property>
</Properties>
</file>