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3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1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4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71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2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88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5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3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3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40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94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8837-5D3E-4393-B3E0-92752893B36D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0E0C-6098-4A15-9167-862031DC5E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96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16903"/>
          </a:xfrm>
        </p:spPr>
        <p:txBody>
          <a:bodyPr>
            <a:normAutofit/>
          </a:bodyPr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W-7489Zi7-ES1</a:t>
            </a:r>
            <a:br>
              <a:rPr lang="en-US" altLang="zh-TW" dirty="0" smtClean="0"/>
            </a:br>
            <a:r>
              <a:rPr lang="en-US" altLang="zh-TW" dirty="0" smtClean="0"/>
              <a:t>TPS23731RMT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621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placememt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182" y="1568766"/>
            <a:ext cx="4626729" cy="50495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95" y="1097906"/>
            <a:ext cx="4222078" cy="47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264" y="1894720"/>
            <a:ext cx="4916376" cy="48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2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932" y="1184601"/>
            <a:ext cx="4958462" cy="54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783" y="445551"/>
            <a:ext cx="4826524" cy="614085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96825" y="735290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L3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9522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58" y="-700664"/>
            <a:ext cx="7049484" cy="825932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6825" y="735290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L4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723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503" y="365125"/>
            <a:ext cx="5245773" cy="62147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6825" y="735290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L5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138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324" y="515298"/>
            <a:ext cx="5127191" cy="61134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77971" y="735289"/>
            <a:ext cx="67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L</a:t>
            </a:r>
            <a:r>
              <a:rPr lang="en-US" altLang="zh-TW" sz="4000" dirty="0" smtClean="0"/>
              <a:t>6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1487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寬螢幕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EW-7489Zi7-ES1 TPS23731RMT</vt:lpstr>
      <vt:lpstr>placememt</vt:lpstr>
      <vt:lpstr>L1</vt:lpstr>
      <vt:lpstr>L2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berniechen</dc:creator>
  <cp:lastModifiedBy>berniechen</cp:lastModifiedBy>
  <cp:revision>4</cp:revision>
  <dcterms:created xsi:type="dcterms:W3CDTF">2025-03-27T09:13:07Z</dcterms:created>
  <dcterms:modified xsi:type="dcterms:W3CDTF">2025-03-27T09:54:05Z</dcterms:modified>
</cp:coreProperties>
</file>