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94" y="-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8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1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0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5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8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6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63BC6-5E28-4896-8D1E-32390DC1F720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73DF-AE9A-4DD9-964E-F75FFA7D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7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RSP and RSN </a:t>
            </a:r>
            <a:r>
              <a:rPr lang="en-US" smtClean="0"/>
              <a:t>Routing Using </a:t>
            </a:r>
            <a:r>
              <a:rPr lang="en-US" dirty="0" smtClean="0"/>
              <a:t>EVM </a:t>
            </a:r>
            <a:r>
              <a:rPr lang="en-US" smtClean="0"/>
              <a:t>as 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119" y="2301386"/>
            <a:ext cx="6315761" cy="3123590"/>
          </a:xfrm>
        </p:spPr>
      </p:pic>
      <p:sp>
        <p:nvSpPr>
          <p:cNvPr id="6" name="TextBox 5"/>
          <p:cNvSpPr txBox="1"/>
          <p:nvPr/>
        </p:nvSpPr>
        <p:spPr>
          <a:xfrm>
            <a:off x="2514600" y="1828800"/>
            <a:ext cx="346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Gray = bottom side, Blue = top side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5791200"/>
            <a:ext cx="4613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For this example, the differential pair is routed on the bottom side.  That is not a requirement.  It can be placed on other layer.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590800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deviation is to accommodate an EVM test point.  You can route them together all the way to the IC pins.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6000" y="2895600"/>
            <a:ext cx="1295400" cy="18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7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Example of RSP and RSN Routing Using EVM as Example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RSP and RSN Routing using EVM as example</dc:title>
  <dc:creator>Tucker, John</dc:creator>
  <cp:lastModifiedBy>Tucker, John</cp:lastModifiedBy>
  <cp:revision>3</cp:revision>
  <dcterms:created xsi:type="dcterms:W3CDTF">2018-03-28T19:05:56Z</dcterms:created>
  <dcterms:modified xsi:type="dcterms:W3CDTF">2018-03-28T19:14:57Z</dcterms:modified>
</cp:coreProperties>
</file>