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343"/>
    <a:srgbClr val="FFFE00"/>
    <a:srgbClr val="00B427"/>
    <a:srgbClr val="341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486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28AA-7A54-1368-3E7A-88F420FF9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ED05A-D888-ECDD-6C2D-770B6211A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D6F01-EAA2-D71D-D54C-5C6A2AC2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6570A-6CCB-6099-427A-36931FC2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8A35C-8869-A6EA-A24F-B94EF2FE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15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0543-5459-9778-6466-DE40F4AF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C7260-6629-33CE-7AE9-B344717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9A071-0D36-EEA9-0AFD-D3A6EE3A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B806-063E-DB61-0D7F-239F0026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1098E-439D-BFE3-44E2-A32E118D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40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02865-7299-7D56-6125-0C931CD26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507B1-C631-13F0-0F12-67E3C6F7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68194-0F00-CE05-E43B-27452EE7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284B6-8E36-6133-EAEE-E4C0FB97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45B11-70F6-DEB8-BC2C-25194B34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73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AEAC-D2D6-E4F6-1D35-71FBC7B8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B44AB-6932-654D-60C7-0FDB78076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3ED6B-62DD-3D05-43C7-D3802ED5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96387-1A15-4D5E-FCB9-D509029D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A40E-58B7-60DD-263A-AC035E75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5AB6-E565-D1D3-29B1-7FBD138C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B601F-90B9-96C4-4373-FDDD26802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BE9AF-1043-44ED-AA1B-00FAEDD3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9C7AE-547C-1FEF-D1F5-13F798A9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3DDEF-4344-80AE-6564-9222911D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0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C971-9559-B24F-5E57-8A4A8E24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2A1F-D5CD-016A-3C1C-C778619D5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CA804-FC89-0DDD-6595-19933CDDC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BA22-3230-7D17-EFD7-C36CA03B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EF517-9342-64C8-5CFB-0ED72DE6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936B9-7328-874A-6C9D-069ECB27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0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7732-3E1E-CADC-43FD-22753294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DC3AC-F990-7F23-5C1D-E5608DD8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C41C-B74F-8AFD-93CD-6C27A9BEF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25259-22C9-5EDC-8F3C-35002839B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3CB3F-3FCC-46D1-EB31-B1453898E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90FAB-355E-C864-9115-14126111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24842-0346-0804-0398-AB33F9A1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DDEB5-3177-55E3-A7EC-E0452E2F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40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7A19-0FB0-FF9E-B6F1-98F4B760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E77C2-3F87-A8E1-C109-E733C1C6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CE50D-8480-7488-B2CC-EC884E0C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99CF-EE4A-BBC1-2C0D-2190074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14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4AE25-8CB6-DACE-BA0C-89172EC2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1197D-43DC-22DD-0824-C4D091BD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1DBD8-B046-DC27-2F5B-C95761C0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27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D544-1BD1-A488-6202-BF989E2C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C143-7CF8-6A38-A9F6-23E1970C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ADE2-2E40-C6E3-B996-D193B209F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45F49-1706-7D73-7485-A6F1A317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93417-8586-6AF0-D40A-E88515CF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9A09A-AB59-BD93-3CF6-9F1BF3DB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92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F77-EF5F-6DB6-AE3E-172600EC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5790B-2CBF-8BD5-8586-9B849D6B4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3AAD9-161C-A190-E07F-D48B8D351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126EE-4DE1-171A-2D3C-18BE4634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015F9-282B-4A14-A22F-C6AFF336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60D76-492A-9EF9-7BA9-646EB285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00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19096-869F-A6D1-B6EC-706F26F3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6A020-DA79-A888-D17D-17C6A3E47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A9B29-9B6F-718A-B674-9C65F9E4F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A3D7-50FD-4445-866E-11ABF49BA971}" type="datetimeFigureOut">
              <a:rPr lang="en-AU" smtClean="0"/>
              <a:t>6/10/2022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8A742-9015-A5AE-871D-7B14C4723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7BF74-5BDE-59D1-44CC-42E33AD65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BDAA-8841-47E9-99AF-AF08EC1ED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lack, appliance&#10;&#10;Description automatically generated">
            <a:extLst>
              <a:ext uri="{FF2B5EF4-FFF2-40B4-BE49-F238E27FC236}">
                <a16:creationId xmlns:a16="http://schemas.microsoft.com/office/drawing/2014/main" id="{5A962094-F058-08CD-E80A-25AF4503C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r="14744"/>
          <a:stretch/>
        </p:blipFill>
        <p:spPr>
          <a:xfrm rot="16200000">
            <a:off x="3691747" y="-118252"/>
            <a:ext cx="4808504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30EB6-C9AE-D8D8-66F4-2FAD65357049}"/>
              </a:ext>
            </a:extLst>
          </p:cNvPr>
          <p:cNvSpPr txBox="1"/>
          <p:nvPr/>
        </p:nvSpPr>
        <p:spPr>
          <a:xfrm>
            <a:off x="2574708" y="88781"/>
            <a:ext cx="704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[EXTENDED] Test Setup</a:t>
            </a:r>
            <a:endParaRPr lang="en-AU" sz="4000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026A9F-C9F8-8C8D-56E0-CD2A7ECF7A95}"/>
              </a:ext>
            </a:extLst>
          </p:cNvPr>
          <p:cNvSpPr/>
          <p:nvPr/>
        </p:nvSpPr>
        <p:spPr>
          <a:xfrm>
            <a:off x="4808645" y="3429000"/>
            <a:ext cx="745909" cy="745909"/>
          </a:xfrm>
          <a:prstGeom prst="ellipse">
            <a:avLst/>
          </a:prstGeom>
          <a:noFill/>
          <a:ln w="127000">
            <a:solidFill>
              <a:srgbClr val="341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78B91A-6F98-7F44-1A51-DA76F745637A}"/>
              </a:ext>
            </a:extLst>
          </p:cNvPr>
          <p:cNvSpPr/>
          <p:nvPr/>
        </p:nvSpPr>
        <p:spPr>
          <a:xfrm>
            <a:off x="7501045" y="5301002"/>
            <a:ext cx="745909" cy="745909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1EC1D5-0C0A-CFA2-8E8E-9B9B3F12731D}"/>
              </a:ext>
            </a:extLst>
          </p:cNvPr>
          <p:cNvSpPr/>
          <p:nvPr/>
        </p:nvSpPr>
        <p:spPr>
          <a:xfrm>
            <a:off x="5619633" y="5166336"/>
            <a:ext cx="745909" cy="745909"/>
          </a:xfrm>
          <a:prstGeom prst="ellipse">
            <a:avLst/>
          </a:prstGeom>
          <a:noFill/>
          <a:ln w="127000">
            <a:solidFill>
              <a:srgbClr val="00B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9F9A9D-98FB-24C3-F4DD-6081192515DB}"/>
              </a:ext>
            </a:extLst>
          </p:cNvPr>
          <p:cNvSpPr/>
          <p:nvPr/>
        </p:nvSpPr>
        <p:spPr>
          <a:xfrm>
            <a:off x="3850584" y="5148750"/>
            <a:ext cx="745909" cy="745909"/>
          </a:xfrm>
          <a:prstGeom prst="ellipse">
            <a:avLst/>
          </a:prstGeom>
          <a:noFill/>
          <a:ln w="127000">
            <a:solidFill>
              <a:srgbClr val="FFF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48601-EB73-6D08-1017-3F1C89AFFF7B}"/>
              </a:ext>
            </a:extLst>
          </p:cNvPr>
          <p:cNvSpPr txBox="1"/>
          <p:nvPr/>
        </p:nvSpPr>
        <p:spPr>
          <a:xfrm>
            <a:off x="6750050" y="6488668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Port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920AA-6032-8683-E23E-EB795D051F7D}"/>
              </a:ext>
            </a:extLst>
          </p:cNvPr>
          <p:cNvSpPr txBox="1"/>
          <p:nvPr/>
        </p:nvSpPr>
        <p:spPr>
          <a:xfrm>
            <a:off x="3956050" y="6201544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Port 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3A90C3-F8E2-C8F4-C306-0E7D15384E01}"/>
              </a:ext>
            </a:extLst>
          </p:cNvPr>
          <p:cNvSpPr/>
          <p:nvPr/>
        </p:nvSpPr>
        <p:spPr>
          <a:xfrm>
            <a:off x="10897076" y="13633"/>
            <a:ext cx="1294927" cy="38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SYSPWR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0C0BD3-C4A3-4B6B-AB01-879874F326DA}"/>
              </a:ext>
            </a:extLst>
          </p:cNvPr>
          <p:cNvSpPr/>
          <p:nvPr/>
        </p:nvSpPr>
        <p:spPr>
          <a:xfrm>
            <a:off x="10897075" y="421799"/>
            <a:ext cx="1294927" cy="386206"/>
          </a:xfrm>
          <a:prstGeom prst="roundRect">
            <a:avLst/>
          </a:prstGeom>
          <a:solidFill>
            <a:srgbClr val="C5434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P3V3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31B1F3-7FF8-45AE-ACB9-3CA320184773}"/>
              </a:ext>
            </a:extLst>
          </p:cNvPr>
          <p:cNvSpPr/>
          <p:nvPr/>
        </p:nvSpPr>
        <p:spPr>
          <a:xfrm>
            <a:off x="10897074" y="829965"/>
            <a:ext cx="1294927" cy="3862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VBUS Port1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3902C-2633-937C-D3E6-A1E149761383}"/>
              </a:ext>
            </a:extLst>
          </p:cNvPr>
          <p:cNvSpPr/>
          <p:nvPr/>
        </p:nvSpPr>
        <p:spPr>
          <a:xfrm>
            <a:off x="10897073" y="1238131"/>
            <a:ext cx="1294927" cy="3862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VBUS Port2</a:t>
            </a:r>
          </a:p>
        </p:txBody>
      </p:sp>
    </p:spTree>
    <p:extLst>
      <p:ext uri="{BB962C8B-B14F-4D97-AF65-F5344CB8AC3E}">
        <p14:creationId xmlns:p14="http://schemas.microsoft.com/office/powerpoint/2010/main" val="1441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E1459A-9258-459E-9E64-D4AA3526A213}"/>
              </a:ext>
            </a:extLst>
          </p:cNvPr>
          <p:cNvSpPr txBox="1"/>
          <p:nvPr/>
        </p:nvSpPr>
        <p:spPr>
          <a:xfrm>
            <a:off x="1297330" y="1283461"/>
            <a:ext cx="959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Step 3: [EXTENDED] Disconnect second battery from Port2 </a:t>
            </a:r>
            <a:r>
              <a:rPr lang="en-AU" i="1" dirty="0"/>
              <a:t>(with battery still connected to Port 1)</a:t>
            </a: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11BF4CC5-EF10-D27A-E0E8-AAB98CA46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372"/>
            <a:ext cx="12192000" cy="510362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EBA7A5-6758-805A-814D-FAD0BFF4982F}"/>
              </a:ext>
            </a:extLst>
          </p:cNvPr>
          <p:cNvSpPr/>
          <p:nvPr/>
        </p:nvSpPr>
        <p:spPr>
          <a:xfrm>
            <a:off x="10897076" y="13633"/>
            <a:ext cx="1294927" cy="38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SYSPWR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4E814E-B32B-B793-AED3-8FE4927B72D3}"/>
              </a:ext>
            </a:extLst>
          </p:cNvPr>
          <p:cNvSpPr/>
          <p:nvPr/>
        </p:nvSpPr>
        <p:spPr>
          <a:xfrm>
            <a:off x="10897075" y="421799"/>
            <a:ext cx="1294927" cy="386206"/>
          </a:xfrm>
          <a:prstGeom prst="roundRect">
            <a:avLst/>
          </a:prstGeom>
          <a:solidFill>
            <a:srgbClr val="C5434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P3V3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111B85-04C3-7809-BA78-6B3DE96E9004}"/>
              </a:ext>
            </a:extLst>
          </p:cNvPr>
          <p:cNvSpPr/>
          <p:nvPr/>
        </p:nvSpPr>
        <p:spPr>
          <a:xfrm>
            <a:off x="10897074" y="829965"/>
            <a:ext cx="1294927" cy="3862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VBUS Port1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98D6D8-9606-65B7-71D6-3A8EC0EE4CFB}"/>
              </a:ext>
            </a:extLst>
          </p:cNvPr>
          <p:cNvSpPr/>
          <p:nvPr/>
        </p:nvSpPr>
        <p:spPr>
          <a:xfrm>
            <a:off x="10897073" y="1238131"/>
            <a:ext cx="1294927" cy="3862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VBUS Port2</a:t>
            </a:r>
          </a:p>
        </p:txBody>
      </p:sp>
    </p:spTree>
    <p:extLst>
      <p:ext uri="{BB962C8B-B14F-4D97-AF65-F5344CB8AC3E}">
        <p14:creationId xmlns:p14="http://schemas.microsoft.com/office/powerpoint/2010/main" val="26220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Conlon</dc:creator>
  <cp:lastModifiedBy>Jack Conlon</cp:lastModifiedBy>
  <cp:revision>11</cp:revision>
  <dcterms:created xsi:type="dcterms:W3CDTF">2022-09-27T21:56:39Z</dcterms:created>
  <dcterms:modified xsi:type="dcterms:W3CDTF">2022-10-06T03:49:26Z</dcterms:modified>
</cp:coreProperties>
</file>