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2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DFC219F-0DBD-417C-4C90-9CF995FF6C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4AE05EC-356B-490B-CC5B-3BB9F5CA0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B4101D8-4436-FBF6-A821-9318CD5F4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A72D5-3D21-45C1-9A14-75768520B9EB}" type="datetimeFigureOut">
              <a:rPr lang="ko-KR" altLang="en-US" smtClean="0"/>
              <a:t>2025-12-11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DD81A40-8617-2C0B-93C0-6A22A19FE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65DE3D-E016-1746-4E33-9170B4E91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F1F6-8FB1-4208-B5B7-72BCF0552F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9719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B111980-BBCB-85C1-F2A0-0DB01DE6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FBA76A2-642E-A414-9AA4-69F524D4A8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339698E-4905-BAB9-DE89-DE5BA7D1F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A72D5-3D21-45C1-9A14-75768520B9EB}" type="datetimeFigureOut">
              <a:rPr lang="ko-KR" altLang="en-US" smtClean="0"/>
              <a:t>2025-12-11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AF4B900-FA50-7FD2-4243-6BED44DC4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C41EAD6-C6CC-EFF5-A75C-F898493D9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F1F6-8FB1-4208-B5B7-72BCF0552F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2380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D1A1634A-6AF9-DD00-AF16-8E943E904E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39A17CF-4BE1-EEBF-9117-AE25939E24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14B8290-9485-2EE3-7218-4ABB038B6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A72D5-3D21-45C1-9A14-75768520B9EB}" type="datetimeFigureOut">
              <a:rPr lang="ko-KR" altLang="en-US" smtClean="0"/>
              <a:t>2025-12-11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69B8420-A6AD-48A9-2187-36565FF5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C0BF005-3DF4-FEA1-B1B5-04B24EF2D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F1F6-8FB1-4208-B5B7-72BCF0552F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3909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642E42F-1BD7-9174-DF44-D56A6606A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1C3A541-9238-7DAA-52D0-3029E3E1A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90BF338-939C-9F2E-D563-F9C51601A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A72D5-3D21-45C1-9A14-75768520B9EB}" type="datetimeFigureOut">
              <a:rPr lang="ko-KR" altLang="en-US" smtClean="0"/>
              <a:t>2025-12-11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4E31FCE-C9A3-4CFE-C0EE-050D9A447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9FE0240-D186-9307-9504-39B899269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F1F6-8FB1-4208-B5B7-72BCF0552F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7227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DD5C04-E97B-7E62-C4C9-AD44A61BB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CE1D324-6679-7FC2-7156-B04648A78D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DEDB0C0-7A03-9D71-EEB6-CB14FF445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A72D5-3D21-45C1-9A14-75768520B9EB}" type="datetimeFigureOut">
              <a:rPr lang="ko-KR" altLang="en-US" smtClean="0"/>
              <a:t>2025-12-11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2DCD8BB-A093-D48A-1097-2BDC9DB4A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B60F64C-BB43-3998-FC40-901FE200D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F1F6-8FB1-4208-B5B7-72BCF0552F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1821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FCFD846-D0AA-13FA-4551-689233982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A1F9DA8-B1B0-3E94-AD2E-BCD12B0432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367B1DC-86EC-6686-CF6B-1F81DE2DD9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B985FCC-9B65-262B-D4F1-DC6ABDDD3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A72D5-3D21-45C1-9A14-75768520B9EB}" type="datetimeFigureOut">
              <a:rPr lang="ko-KR" altLang="en-US" smtClean="0"/>
              <a:t>2025-12-11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DE26DF5-6B78-7AA4-E553-50CD82F75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B758AA1-57CB-FFA1-FF6B-3BFAD71E9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F1F6-8FB1-4208-B5B7-72BCF0552F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7043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D8FCA3F-82C9-E415-120C-FA3319448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7E2A8D5-BA94-2B71-17F0-C642258F8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D788D9D-26C5-71CA-119A-E608BEFDF6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9E8A78D-E438-CB9F-24F6-EE025012B7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B92EA08-2B91-542F-F5B4-6E90F56177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87FD4B2-616B-225F-5FB8-FAE079D33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A72D5-3D21-45C1-9A14-75768520B9EB}" type="datetimeFigureOut">
              <a:rPr lang="ko-KR" altLang="en-US" smtClean="0"/>
              <a:t>2025-12-11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F2BC861-59AB-7F17-7DDD-E8101000A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F788FDB-5683-B0AF-4726-59AD69DD7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F1F6-8FB1-4208-B5B7-72BCF0552F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1223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6AF74E7-7192-9DDF-729D-927382DD3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5B3085ED-2E93-BBE8-397D-0AFC3A934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A72D5-3D21-45C1-9A14-75768520B9EB}" type="datetimeFigureOut">
              <a:rPr lang="ko-KR" altLang="en-US" smtClean="0"/>
              <a:t>2025-12-11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D752D2F4-FFAF-AAB7-EC00-BA9AA5CF3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FD90490-ED4F-677C-8C2D-DA03FE88D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F1F6-8FB1-4208-B5B7-72BCF0552F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0867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83B2E92-FF67-8872-BB3E-78AD75A17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A72D5-3D21-45C1-9A14-75768520B9EB}" type="datetimeFigureOut">
              <a:rPr lang="ko-KR" altLang="en-US" smtClean="0"/>
              <a:t>2025-12-11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6513F075-6B0E-5024-0CA3-3237FFAA8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F8EED61-453E-2DE6-F73A-6F307BE6E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F1F6-8FB1-4208-B5B7-72BCF0552F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761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82276EF-F945-D978-7F81-FF5F44B37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1EEDCC7-D6F2-370C-90EA-0DA9FF8C8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6F2E972-3915-AE0E-C6F0-ACF99771DD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85C68C0-1C07-DCE2-8CAF-0780BAF20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A72D5-3D21-45C1-9A14-75768520B9EB}" type="datetimeFigureOut">
              <a:rPr lang="ko-KR" altLang="en-US" smtClean="0"/>
              <a:t>2025-12-11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33AF3BC-A20C-9CE5-D994-18636FB84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A9427F1-BD75-9215-F714-2FF6CCD2D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F1F6-8FB1-4208-B5B7-72BCF0552F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4119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7B6DDE-3020-D9F6-064F-61F0E2795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061064D-D03E-3EFF-95F1-BE5D65E28F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54E2FB8-ECD6-548D-9959-4C8A56766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8471496-8A66-E556-64EE-EDAFA3096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A72D5-3D21-45C1-9A14-75768520B9EB}" type="datetimeFigureOut">
              <a:rPr lang="ko-KR" altLang="en-US" smtClean="0"/>
              <a:t>2025-12-11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7FA5BAC-E8F6-434C-BD89-3B4D7721C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393CB54-90C1-75F6-D4BD-0FB13F13E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F1F6-8FB1-4208-B5B7-72BCF0552F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1852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FDE1284F-E7BD-9FFA-56EB-31AE160C0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1423126-8D20-5671-1343-4F2F5A446B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9CC0CBD-9415-2312-EFD7-8FF716232B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EA72D5-3D21-45C1-9A14-75768520B9EB}" type="datetimeFigureOut">
              <a:rPr lang="ko-KR" altLang="en-US" smtClean="0"/>
              <a:t>2025-12-11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4C18786-00B2-2312-24A9-CEF13708E1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4D45BE9-EB50-7294-FF15-62FBEC186F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C9F1F6-8FB1-4208-B5B7-72BCF0552F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757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텍스트, 스크린샷, 전자제품, 소프트웨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0B7B4F1-6C87-8BB5-C267-38427C4E7A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571500"/>
            <a:ext cx="9753600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EC89D1-2F5E-7899-1A6F-44854818BA5E}"/>
              </a:ext>
            </a:extLst>
          </p:cNvPr>
          <p:cNvSpPr txBox="1"/>
          <p:nvPr/>
        </p:nvSpPr>
        <p:spPr>
          <a:xfrm>
            <a:off x="257175" y="114300"/>
            <a:ext cx="2391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FQP8N60C </a:t>
            </a:r>
            <a:r>
              <a:rPr lang="en-US" altLang="ko-KR" dirty="0" err="1"/>
              <a:t>Swtiching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820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149FB-632A-E340-4B8C-3EE8E50CA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3FFBBD6-0370-F2DB-9C25-8B7909853AF2}"/>
              </a:ext>
            </a:extLst>
          </p:cNvPr>
          <p:cNvSpPr txBox="1"/>
          <p:nvPr/>
        </p:nvSpPr>
        <p:spPr>
          <a:xfrm>
            <a:off x="257175" y="114300"/>
            <a:ext cx="2624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IPA60R180P7 </a:t>
            </a:r>
            <a:r>
              <a:rPr lang="en-US" altLang="ko-KR" dirty="0" err="1"/>
              <a:t>Swtiching</a:t>
            </a:r>
            <a:endParaRPr lang="ko-KR" altLang="en-US" dirty="0"/>
          </a:p>
        </p:txBody>
      </p:sp>
      <p:pic>
        <p:nvPicPr>
          <p:cNvPr id="7" name="그림 6" descr="스크린샷, 텍스트, 멀티미디어 소프트웨어, 소프트웨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8173536-8B84-2F6C-1DEC-370988CC23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571500"/>
            <a:ext cx="9753600" cy="5715000"/>
          </a:xfrm>
          <a:prstGeom prst="rect">
            <a:avLst/>
          </a:prstGeom>
        </p:spPr>
      </p:pic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CAA5956F-FDEE-A558-5C25-0C4E96304B32}"/>
              </a:ext>
            </a:extLst>
          </p:cNvPr>
          <p:cNvSpPr/>
          <p:nvPr/>
        </p:nvSpPr>
        <p:spPr>
          <a:xfrm>
            <a:off x="5800725" y="2505075"/>
            <a:ext cx="590550" cy="178117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2559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A6C06-288E-F906-C289-E776D3FE6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C5023BA-DDB8-E0F6-A096-B84E8F2FA6DB}"/>
              </a:ext>
            </a:extLst>
          </p:cNvPr>
          <p:cNvSpPr txBox="1"/>
          <p:nvPr/>
        </p:nvSpPr>
        <p:spPr>
          <a:xfrm>
            <a:off x="257175" y="114300"/>
            <a:ext cx="3611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IPA60R180P7 Switching Enlarged</a:t>
            </a:r>
            <a:endParaRPr lang="ko-KR" altLang="en-US" dirty="0"/>
          </a:p>
        </p:txBody>
      </p:sp>
      <p:pic>
        <p:nvPicPr>
          <p:cNvPr id="3" name="그림 2" descr="스크린샷, 텍스트, 멀티미디어 소프트웨어, 소프트웨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1FD86EA-454C-C591-D949-C96095E218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571500"/>
            <a:ext cx="9753600" cy="5715000"/>
          </a:xfrm>
          <a:prstGeom prst="rect">
            <a:avLst/>
          </a:prstGeom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70533495-3698-ABFE-B01B-693A142094B0}"/>
              </a:ext>
            </a:extLst>
          </p:cNvPr>
          <p:cNvSpPr/>
          <p:nvPr/>
        </p:nvSpPr>
        <p:spPr>
          <a:xfrm>
            <a:off x="1828800" y="2329584"/>
            <a:ext cx="665018" cy="17811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297F682F-A9AA-BBC4-3B80-49535D783B0D}"/>
              </a:ext>
            </a:extLst>
          </p:cNvPr>
          <p:cNvSpPr/>
          <p:nvPr/>
        </p:nvSpPr>
        <p:spPr>
          <a:xfrm>
            <a:off x="3283527" y="2329584"/>
            <a:ext cx="665018" cy="17811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EFD13DB3-447E-FC97-75D3-2841FC355E52}"/>
              </a:ext>
            </a:extLst>
          </p:cNvPr>
          <p:cNvSpPr/>
          <p:nvPr/>
        </p:nvSpPr>
        <p:spPr>
          <a:xfrm>
            <a:off x="1985024" y="1854200"/>
            <a:ext cx="346075" cy="36933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ECAE6AD5-BAD9-99BE-714B-4B0EEA042E0E}"/>
              </a:ext>
            </a:extLst>
          </p:cNvPr>
          <p:cNvSpPr/>
          <p:nvPr/>
        </p:nvSpPr>
        <p:spPr>
          <a:xfrm>
            <a:off x="3442998" y="1854200"/>
            <a:ext cx="346075" cy="36933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1459F600-F527-0D9A-6D3B-EEB3E08BA3D0}"/>
              </a:ext>
            </a:extLst>
          </p:cNvPr>
          <p:cNvSpPr/>
          <p:nvPr/>
        </p:nvSpPr>
        <p:spPr>
          <a:xfrm>
            <a:off x="6383409" y="2298700"/>
            <a:ext cx="665018" cy="17811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BBE76B09-70F5-0E89-3A90-F7279A2699CC}"/>
              </a:ext>
            </a:extLst>
          </p:cNvPr>
          <p:cNvSpPr/>
          <p:nvPr/>
        </p:nvSpPr>
        <p:spPr>
          <a:xfrm>
            <a:off x="6542880" y="1854200"/>
            <a:ext cx="346075" cy="36933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3</a:t>
            </a:r>
            <a:endParaRPr lang="ko-KR" altLang="en-US" dirty="0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67E1C542-EE19-3B1E-FE38-0F222AABCFCC}"/>
              </a:ext>
            </a:extLst>
          </p:cNvPr>
          <p:cNvSpPr/>
          <p:nvPr/>
        </p:nvSpPr>
        <p:spPr>
          <a:xfrm>
            <a:off x="8518633" y="2298700"/>
            <a:ext cx="665018" cy="17811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526D1C8A-F9A3-C076-C99C-3B309D37CF71}"/>
              </a:ext>
            </a:extLst>
          </p:cNvPr>
          <p:cNvSpPr/>
          <p:nvPr/>
        </p:nvSpPr>
        <p:spPr>
          <a:xfrm>
            <a:off x="8678104" y="1854200"/>
            <a:ext cx="346075" cy="36933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4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6959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384E0-FEF9-7136-2838-26440FE46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7168DF5-F3CD-ECDB-A781-1EEAFD2A9F1B}"/>
              </a:ext>
            </a:extLst>
          </p:cNvPr>
          <p:cNvSpPr txBox="1"/>
          <p:nvPr/>
        </p:nvSpPr>
        <p:spPr>
          <a:xfrm>
            <a:off x="257175" y="114300"/>
            <a:ext cx="2024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Zone 1 waveform</a:t>
            </a:r>
            <a:endParaRPr lang="ko-KR" altLang="en-US" dirty="0"/>
          </a:p>
        </p:txBody>
      </p:sp>
      <p:pic>
        <p:nvPicPr>
          <p:cNvPr id="4" name="그림 3" descr="스크린샷, 텍스트, 멀티미디어 소프트웨어, 소프트웨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882A7B5-5336-EBC3-A16F-28B8B11E01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571500"/>
            <a:ext cx="97536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560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A3B92-0B5C-C123-3195-B3086F1B8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1373A13-2519-1E9E-3E7B-5F26F24D7D10}"/>
              </a:ext>
            </a:extLst>
          </p:cNvPr>
          <p:cNvSpPr txBox="1"/>
          <p:nvPr/>
        </p:nvSpPr>
        <p:spPr>
          <a:xfrm>
            <a:off x="257175" y="114300"/>
            <a:ext cx="2024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Zone 2 waveform</a:t>
            </a:r>
            <a:endParaRPr lang="ko-KR" altLang="en-US" dirty="0"/>
          </a:p>
        </p:txBody>
      </p:sp>
      <p:pic>
        <p:nvPicPr>
          <p:cNvPr id="3" name="그림 2" descr="텍스트, 스크린샷, 소프트웨어, 멀티미디어 소프트웨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45E4835-67E6-9A00-431C-60D6CEAE9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571500"/>
            <a:ext cx="97536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32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C5E97-011A-72AD-9338-D21993556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809A93E-F96F-986E-C07D-679FF0E35BAD}"/>
              </a:ext>
            </a:extLst>
          </p:cNvPr>
          <p:cNvSpPr txBox="1"/>
          <p:nvPr/>
        </p:nvSpPr>
        <p:spPr>
          <a:xfrm>
            <a:off x="257175" y="114300"/>
            <a:ext cx="2024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Zone 3 waveform</a:t>
            </a:r>
            <a:endParaRPr lang="ko-KR" altLang="en-US" dirty="0"/>
          </a:p>
        </p:txBody>
      </p:sp>
      <p:pic>
        <p:nvPicPr>
          <p:cNvPr id="4" name="그림 3" descr="텍스트, 스크린샷, 멀티미디어 소프트웨어, 소프트웨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70E5EEA-D6E0-B256-1DC4-965EBCF532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571500"/>
            <a:ext cx="97536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2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62931-0B0C-2873-95DD-BE98885E7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D5D1AD1-058D-A514-4953-0DB097FB5094}"/>
              </a:ext>
            </a:extLst>
          </p:cNvPr>
          <p:cNvSpPr txBox="1"/>
          <p:nvPr/>
        </p:nvSpPr>
        <p:spPr>
          <a:xfrm>
            <a:off x="257175" y="114300"/>
            <a:ext cx="2024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Zone 4 waveform</a:t>
            </a:r>
            <a:endParaRPr lang="ko-KR" altLang="en-US" dirty="0"/>
          </a:p>
        </p:txBody>
      </p:sp>
      <p:pic>
        <p:nvPicPr>
          <p:cNvPr id="4" name="그림 3" descr="텍스트, 스크린샷, 소프트웨어, 멀티미디어 소프트웨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44C5021-A1A1-E74E-B3F9-9CF95C2892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571500"/>
            <a:ext cx="97536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066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23</Words>
  <Application>Microsoft Office PowerPoint</Application>
  <PresentationFormat>와이드스크린</PresentationFormat>
  <Paragraphs>11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0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전은빈</dc:creator>
  <cp:lastModifiedBy>전은빈</cp:lastModifiedBy>
  <cp:revision>3</cp:revision>
  <dcterms:created xsi:type="dcterms:W3CDTF">2025-12-09T05:49:42Z</dcterms:created>
  <dcterms:modified xsi:type="dcterms:W3CDTF">2025-12-11T07:04:55Z</dcterms:modified>
</cp:coreProperties>
</file>