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41" autoAdjust="0"/>
    <p:restoredTop sz="94660"/>
  </p:normalViewPr>
  <p:slideViewPr>
    <p:cSldViewPr snapToGrid="0">
      <p:cViewPr>
        <p:scale>
          <a:sx n="100" d="100"/>
          <a:sy n="100" d="100"/>
        </p:scale>
        <p:origin x="140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EBFD-AEEA-F6AD-81A5-54F5AE03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3742B-B115-3539-2956-93BA24270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4A618-85F4-F84A-0B19-79E4B622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5D8F-6B50-2E3B-0FD5-3531A28E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A6DF7-AEC6-D1A5-B4C5-91E8D49E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2812-6CEB-CF91-FBD3-B95B2A1A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D047E-7178-326F-B6F6-797EE114E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2A05-44B2-79CC-23A6-C4AFB2CC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C631-1775-5E3D-8BA9-BE67701B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DD86-D41E-B7C3-05C6-391F2CA1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A2EF3-AD99-9280-D674-542743D36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956F6-1E6E-7212-02E5-A684BE7E3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6CEB3-E94F-B0A9-287C-B9A7ED01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3796-5CD2-0BAF-AAFF-218D5535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1D85F-291C-7CE6-4DCA-5DBE07E4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5FC4-2760-87D0-28FF-C131C7D2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8C13F-2FC4-B076-B654-D944172F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F4C6-1CA5-2D7A-4603-81E88258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072B-7F38-AA2B-9A72-CEB8E2DB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ED67-E492-92A1-5126-86B8575B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EC33-C3C9-5FB7-17CB-F06E7413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6427-CCF8-2AB6-7BDD-0AF07C8D2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AE33-7040-DDE3-2203-1578EFE6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1A614-4AAB-846F-6EE6-CE56DF48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46038-0791-C518-BC99-E8D1E0C3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5BF3-A2AF-5081-6C9C-99BE8834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C8CF-8E3C-4BD5-5F3F-676D1E9CA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5A9D4-146F-4204-FE11-38401A0EE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47CD5-2C22-0813-83B6-E98402AA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0CE44-0E4A-1CEA-C8E4-38B28160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774D-9BF7-25BD-0B04-D3CA79C9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7692-6F15-9B99-7594-5BE6DDD5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30D3-B684-185B-B496-EB363883E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6229D-D5F1-54CC-AF37-0B69D4121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FD472-6F4B-0339-BFAD-FB907D3FE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03F46-7373-2DA0-04DB-909E7B949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9A1D0-6A7B-9162-8691-C5808963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7A83-2AB2-4F6B-EF67-CD8EBED8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7E083-F44D-275F-A2ED-CF549503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2986-6C64-D903-07CE-E81E098B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D77BE-9E75-9F3A-9647-C5C26029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0AC05-0E5D-846C-F7C6-C5ED2886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F352A-FB6E-2C8B-55E6-9449CD30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8096B-7ED9-A6D8-9714-E1F19534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8E5BB-18D8-7371-960C-4D0D6FA6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40BF9-20AE-0CE7-077D-E67EE4FC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2DAA-81E8-E919-A50F-5116D548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457B-B8E7-8CF2-AC3E-48B6ECA8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006D3-6ED1-9277-6EB5-DDB4FCD6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C759D-F31E-670D-25BA-9D98A0A4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F18CD-8676-DAB7-4824-BC13D1DB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89C13-22E6-668B-AD01-438E8148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EE85-85A3-4A5D-46E7-07EBA1A2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13D6A-318C-B85A-E0AF-F3CAB5BA2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1B687-7D4E-A914-92E8-C80F13079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3C91F-11A4-66C0-BE04-C6F5955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92CD4-0A8C-A4D6-080D-F82F7EED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A2D7A-E83A-FE02-F35E-C707DF3E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6578-466F-AAD7-3C44-49997EB0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E474F-5EC9-964D-A4E0-3961D099B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8677-D71D-C2BB-8E58-B0817ACA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FCD8-70BB-41B0-A556-D04FB85080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71E1-5891-FFDD-A3E8-E754F7091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5260-5CFC-2405-3088-91D02626E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E405-3D6C-4F01-92A5-29B198F5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A92BCFB-1CB5-33DF-E4A8-4F50EAAA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36" y="677902"/>
            <a:ext cx="2142690" cy="2052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51F5E3-22E8-11D4-D78E-CF1890F1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2" y="2603629"/>
            <a:ext cx="10237632" cy="2856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24826-2E94-72DC-5444-B259FB885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835182" y="5315600"/>
            <a:ext cx="2634933" cy="4498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B8B76-98D3-D63E-5738-B5BC2F1839EC}"/>
              </a:ext>
            </a:extLst>
          </p:cNvPr>
          <p:cNvSpPr txBox="1"/>
          <p:nvPr/>
        </p:nvSpPr>
        <p:spPr>
          <a:xfrm>
            <a:off x="8799184" y="1388192"/>
            <a:ext cx="10305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10mohm/0.5%</a:t>
            </a:r>
            <a:endParaRPr lang="en-US" sz="10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1C509A-5CE8-304F-C7C0-7DC92DE09B6A}"/>
              </a:ext>
            </a:extLst>
          </p:cNvPr>
          <p:cNvCxnSpPr>
            <a:cxnSpLocks/>
          </p:cNvCxnSpPr>
          <p:nvPr/>
        </p:nvCxnSpPr>
        <p:spPr>
          <a:xfrm flipV="1">
            <a:off x="7187739" y="1722790"/>
            <a:ext cx="1840788" cy="1252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EEE71F-91D9-8FC4-9F9E-B159FBCB024C}"/>
              </a:ext>
            </a:extLst>
          </p:cNvPr>
          <p:cNvSpPr/>
          <p:nvPr/>
        </p:nvSpPr>
        <p:spPr>
          <a:xfrm>
            <a:off x="9028527" y="1636909"/>
            <a:ext cx="503431" cy="19680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049532-56D5-6E77-E41D-BA00CAC1AB5A}"/>
              </a:ext>
            </a:extLst>
          </p:cNvPr>
          <p:cNvCxnSpPr>
            <a:cxnSpLocks/>
          </p:cNvCxnSpPr>
          <p:nvPr/>
        </p:nvCxnSpPr>
        <p:spPr>
          <a:xfrm>
            <a:off x="9537358" y="1735312"/>
            <a:ext cx="13551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2A044-7ACE-B5FF-468D-994F09F4879B}"/>
              </a:ext>
            </a:extLst>
          </p:cNvPr>
          <p:cNvSpPr/>
          <p:nvPr/>
        </p:nvSpPr>
        <p:spPr>
          <a:xfrm rot="5400000">
            <a:off x="10640745" y="2022190"/>
            <a:ext cx="503431" cy="19680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0A1AEC-6C46-D598-FFA7-2BE6AC53DE26}"/>
              </a:ext>
            </a:extLst>
          </p:cNvPr>
          <p:cNvCxnSpPr>
            <a:cxnSpLocks/>
          </p:cNvCxnSpPr>
          <p:nvPr/>
        </p:nvCxnSpPr>
        <p:spPr>
          <a:xfrm flipV="1">
            <a:off x="10892460" y="2372309"/>
            <a:ext cx="0" cy="3372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F0E6A-DECE-64DF-2F38-D9034EB9429B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10885278" y="1735312"/>
            <a:ext cx="7183" cy="13356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E1AEC9-E1D7-FBFF-E4EE-92F92360D6EC}"/>
              </a:ext>
            </a:extLst>
          </p:cNvPr>
          <p:cNvCxnSpPr>
            <a:cxnSpLocks/>
          </p:cNvCxnSpPr>
          <p:nvPr/>
        </p:nvCxnSpPr>
        <p:spPr>
          <a:xfrm>
            <a:off x="10794057" y="2709580"/>
            <a:ext cx="19680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FC788A-09D1-88A9-2DDB-DE03E16AFEBA}"/>
              </a:ext>
            </a:extLst>
          </p:cNvPr>
          <p:cNvSpPr txBox="1"/>
          <p:nvPr/>
        </p:nvSpPr>
        <p:spPr>
          <a:xfrm>
            <a:off x="10990864" y="1977054"/>
            <a:ext cx="12508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Electronic load</a:t>
            </a:r>
            <a:endParaRPr lang="en-US" sz="1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60E2C9-FDDD-0029-BAF6-EBD12BB30C12}"/>
              </a:ext>
            </a:extLst>
          </p:cNvPr>
          <p:cNvSpPr/>
          <p:nvPr/>
        </p:nvSpPr>
        <p:spPr>
          <a:xfrm>
            <a:off x="8248654" y="1937837"/>
            <a:ext cx="421241" cy="43447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53F892-4DAD-FAD9-E388-15854DC0F8E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459274" y="1735312"/>
            <a:ext cx="1" cy="2025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044EFD-B31D-39C2-B4C5-D6DC2798C10B}"/>
              </a:ext>
            </a:extLst>
          </p:cNvPr>
          <p:cNvCxnSpPr>
            <a:cxnSpLocks/>
          </p:cNvCxnSpPr>
          <p:nvPr/>
        </p:nvCxnSpPr>
        <p:spPr>
          <a:xfrm flipV="1">
            <a:off x="8452092" y="2372309"/>
            <a:ext cx="0" cy="3372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57EF-1459-91E2-1E7D-310C57F38034}"/>
              </a:ext>
            </a:extLst>
          </p:cNvPr>
          <p:cNvCxnSpPr>
            <a:cxnSpLocks/>
          </p:cNvCxnSpPr>
          <p:nvPr/>
        </p:nvCxnSpPr>
        <p:spPr>
          <a:xfrm>
            <a:off x="8353689" y="2709580"/>
            <a:ext cx="19680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AFCAAD-75FF-89CE-7D70-EE3B0B80A4B8}"/>
              </a:ext>
            </a:extLst>
          </p:cNvPr>
          <p:cNvSpPr txBox="1"/>
          <p:nvPr/>
        </p:nvSpPr>
        <p:spPr>
          <a:xfrm>
            <a:off x="8309343" y="2007065"/>
            <a:ext cx="3605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233D9C-E46F-0A19-D6B4-6395C8BBEB96}"/>
              </a:ext>
            </a:extLst>
          </p:cNvPr>
          <p:cNvCxnSpPr>
            <a:cxnSpLocks/>
          </p:cNvCxnSpPr>
          <p:nvPr/>
        </p:nvCxnSpPr>
        <p:spPr>
          <a:xfrm flipV="1">
            <a:off x="8863899" y="992615"/>
            <a:ext cx="0" cy="7426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AE700D-EC4A-C2E5-7E7C-FAC6D962E9FF}"/>
              </a:ext>
            </a:extLst>
          </p:cNvPr>
          <p:cNvCxnSpPr>
            <a:cxnSpLocks/>
          </p:cNvCxnSpPr>
          <p:nvPr/>
        </p:nvCxnSpPr>
        <p:spPr>
          <a:xfrm flipV="1">
            <a:off x="9717132" y="992615"/>
            <a:ext cx="0" cy="7426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26957D6-88A5-3105-D24A-607542D20AAA}"/>
              </a:ext>
            </a:extLst>
          </p:cNvPr>
          <p:cNvSpPr/>
          <p:nvPr/>
        </p:nvSpPr>
        <p:spPr>
          <a:xfrm>
            <a:off x="9084452" y="742964"/>
            <a:ext cx="421241" cy="43447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75EB6C-3830-E3C1-DF8D-D9327669F43E}"/>
              </a:ext>
            </a:extLst>
          </p:cNvPr>
          <p:cNvSpPr txBox="1"/>
          <p:nvPr/>
        </p:nvSpPr>
        <p:spPr>
          <a:xfrm>
            <a:off x="9145141" y="812192"/>
            <a:ext cx="3605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2898E3-D4FD-506C-D9C3-058A6003F5CB}"/>
              </a:ext>
            </a:extLst>
          </p:cNvPr>
          <p:cNvCxnSpPr>
            <a:cxnSpLocks/>
          </p:cNvCxnSpPr>
          <p:nvPr/>
        </p:nvCxnSpPr>
        <p:spPr>
          <a:xfrm>
            <a:off x="8863899" y="991589"/>
            <a:ext cx="22055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3406B5-F4F1-D46E-2E83-EA7B986B3B41}"/>
              </a:ext>
            </a:extLst>
          </p:cNvPr>
          <p:cNvCxnSpPr>
            <a:cxnSpLocks/>
          </p:cNvCxnSpPr>
          <p:nvPr/>
        </p:nvCxnSpPr>
        <p:spPr>
          <a:xfrm>
            <a:off x="9511410" y="991589"/>
            <a:ext cx="22055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F574975-4BFD-B8B3-8F6E-AB0F8D4F1AA4}"/>
              </a:ext>
            </a:extLst>
          </p:cNvPr>
          <p:cNvSpPr txBox="1"/>
          <p:nvPr/>
        </p:nvSpPr>
        <p:spPr>
          <a:xfrm>
            <a:off x="8403138" y="491071"/>
            <a:ext cx="2437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Indirect current measurement</a:t>
            </a:r>
            <a:endParaRPr lang="en-US" sz="12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DD3895-8A69-81EE-AA5C-6D3C7C5405C2}"/>
              </a:ext>
            </a:extLst>
          </p:cNvPr>
          <p:cNvSpPr/>
          <p:nvPr/>
        </p:nvSpPr>
        <p:spPr>
          <a:xfrm>
            <a:off x="8430832" y="1705693"/>
            <a:ext cx="55048" cy="6198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69FA72-2B7E-247D-3A41-3780C5E5C0CF}"/>
              </a:ext>
            </a:extLst>
          </p:cNvPr>
          <p:cNvSpPr/>
          <p:nvPr/>
        </p:nvSpPr>
        <p:spPr>
          <a:xfrm>
            <a:off x="8840025" y="1704320"/>
            <a:ext cx="55048" cy="6198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D56E34-7B21-965E-42E9-66EFE6C71E31}"/>
              </a:ext>
            </a:extLst>
          </p:cNvPr>
          <p:cNvSpPr/>
          <p:nvPr/>
        </p:nvSpPr>
        <p:spPr>
          <a:xfrm>
            <a:off x="9691764" y="1691799"/>
            <a:ext cx="55048" cy="6198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AF062F7-33EE-C127-14D5-BD419AF9C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222" y="637881"/>
            <a:ext cx="2102389" cy="2041762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7F5934-4703-1127-0F9E-5DA7714FDF43}"/>
              </a:ext>
            </a:extLst>
          </p:cNvPr>
          <p:cNvCxnSpPr>
            <a:cxnSpLocks/>
          </p:cNvCxnSpPr>
          <p:nvPr/>
        </p:nvCxnSpPr>
        <p:spPr>
          <a:xfrm flipV="1">
            <a:off x="4539549" y="2115553"/>
            <a:ext cx="0" cy="8594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1E0C971-1972-2606-CA4C-7CB0CCEB0E49}"/>
              </a:ext>
            </a:extLst>
          </p:cNvPr>
          <p:cNvSpPr/>
          <p:nvPr/>
        </p:nvSpPr>
        <p:spPr>
          <a:xfrm>
            <a:off x="4504405" y="2076941"/>
            <a:ext cx="55048" cy="6198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6270AE-7165-C2D7-91F1-F7663BF15CC4}"/>
              </a:ext>
            </a:extLst>
          </p:cNvPr>
          <p:cNvSpPr txBox="1"/>
          <p:nvPr/>
        </p:nvSpPr>
        <p:spPr>
          <a:xfrm>
            <a:off x="3291927" y="491071"/>
            <a:ext cx="8297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highlight>
                  <a:srgbClr val="FF00FF"/>
                </a:highlight>
              </a:rPr>
              <a:t>receptacle</a:t>
            </a:r>
            <a:endParaRPr lang="en-US" sz="1200" dirty="0">
              <a:highlight>
                <a:srgbClr val="FF00FF"/>
              </a:highligh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9EE310-3B98-FD3D-C87F-666E394907BA}"/>
              </a:ext>
            </a:extLst>
          </p:cNvPr>
          <p:cNvSpPr txBox="1"/>
          <p:nvPr/>
        </p:nvSpPr>
        <p:spPr>
          <a:xfrm>
            <a:off x="5614005" y="466167"/>
            <a:ext cx="8297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ighlight>
                  <a:srgbClr val="00FFFF"/>
                </a:highlight>
              </a:rPr>
              <a:t>plug</a:t>
            </a:r>
            <a:endParaRPr lang="en-US" sz="1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290F36E-1A0B-5F47-E35E-07B31800531C}"/>
              </a:ext>
            </a:extLst>
          </p:cNvPr>
          <p:cNvSpPr/>
          <p:nvPr/>
        </p:nvSpPr>
        <p:spPr>
          <a:xfrm>
            <a:off x="4619762" y="1611699"/>
            <a:ext cx="45757" cy="1325880"/>
          </a:xfrm>
          <a:custGeom>
            <a:avLst/>
            <a:gdLst>
              <a:gd name="connsiteX0" fmla="*/ 45757 w 45757"/>
              <a:gd name="connsiteY0" fmla="*/ 1325880 h 1325880"/>
              <a:gd name="connsiteX1" fmla="*/ 37 w 45757"/>
              <a:gd name="connsiteY1" fmla="*/ 1112520 h 1325880"/>
              <a:gd name="connsiteX2" fmla="*/ 38137 w 45757"/>
              <a:gd name="connsiteY2" fmla="*/ 777240 h 1325880"/>
              <a:gd name="connsiteX3" fmla="*/ 45757 w 45757"/>
              <a:gd name="connsiteY3" fmla="*/ 419100 h 1325880"/>
              <a:gd name="connsiteX4" fmla="*/ 38137 w 45757"/>
              <a:gd name="connsiteY4" fmla="*/ 106680 h 1325880"/>
              <a:gd name="connsiteX5" fmla="*/ 38137 w 45757"/>
              <a:gd name="connsiteY5" fmla="*/ 106680 h 1325880"/>
              <a:gd name="connsiteX6" fmla="*/ 30517 w 45757"/>
              <a:gd name="connsiteY6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7" h="1325880">
                <a:moveTo>
                  <a:pt x="45757" y="1325880"/>
                </a:moveTo>
                <a:cubicBezTo>
                  <a:pt x="23532" y="1264920"/>
                  <a:pt x="1307" y="1203960"/>
                  <a:pt x="37" y="1112520"/>
                </a:cubicBezTo>
                <a:cubicBezTo>
                  <a:pt x="-1233" y="1021080"/>
                  <a:pt x="30517" y="892810"/>
                  <a:pt x="38137" y="777240"/>
                </a:cubicBezTo>
                <a:cubicBezTo>
                  <a:pt x="45757" y="661670"/>
                  <a:pt x="45757" y="530860"/>
                  <a:pt x="45757" y="419100"/>
                </a:cubicBezTo>
                <a:cubicBezTo>
                  <a:pt x="45757" y="307340"/>
                  <a:pt x="38137" y="106680"/>
                  <a:pt x="38137" y="106680"/>
                </a:cubicBezTo>
                <a:lnTo>
                  <a:pt x="38137" y="106680"/>
                </a:lnTo>
                <a:lnTo>
                  <a:pt x="30517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378F54-6500-5748-61C7-B95D78FDEED3}"/>
              </a:ext>
            </a:extLst>
          </p:cNvPr>
          <p:cNvSpPr/>
          <p:nvPr/>
        </p:nvSpPr>
        <p:spPr>
          <a:xfrm>
            <a:off x="4673139" y="407716"/>
            <a:ext cx="2339340" cy="1303043"/>
          </a:xfrm>
          <a:custGeom>
            <a:avLst/>
            <a:gdLst>
              <a:gd name="connsiteX0" fmla="*/ 0 w 2339340"/>
              <a:gd name="connsiteY0" fmla="*/ 1028723 h 1303043"/>
              <a:gd name="connsiteX1" fmla="*/ 99060 w 2339340"/>
              <a:gd name="connsiteY1" fmla="*/ 967763 h 1303043"/>
              <a:gd name="connsiteX2" fmla="*/ 106680 w 2339340"/>
              <a:gd name="connsiteY2" fmla="*/ 944903 h 1303043"/>
              <a:gd name="connsiteX3" fmla="*/ 121920 w 2339340"/>
              <a:gd name="connsiteY3" fmla="*/ 792503 h 1303043"/>
              <a:gd name="connsiteX4" fmla="*/ 137160 w 2339340"/>
              <a:gd name="connsiteY4" fmla="*/ 754403 h 1303043"/>
              <a:gd name="connsiteX5" fmla="*/ 175260 w 2339340"/>
              <a:gd name="connsiteY5" fmla="*/ 670583 h 1303043"/>
              <a:gd name="connsiteX6" fmla="*/ 190500 w 2339340"/>
              <a:gd name="connsiteY6" fmla="*/ 602003 h 1303043"/>
              <a:gd name="connsiteX7" fmla="*/ 213360 w 2339340"/>
              <a:gd name="connsiteY7" fmla="*/ 533423 h 1303043"/>
              <a:gd name="connsiteX8" fmla="*/ 220980 w 2339340"/>
              <a:gd name="connsiteY8" fmla="*/ 464843 h 1303043"/>
              <a:gd name="connsiteX9" fmla="*/ 213360 w 2339340"/>
              <a:gd name="connsiteY9" fmla="*/ 297203 h 1303043"/>
              <a:gd name="connsiteX10" fmla="*/ 213360 w 2339340"/>
              <a:gd name="connsiteY10" fmla="*/ 160043 h 1303043"/>
              <a:gd name="connsiteX11" fmla="*/ 236220 w 2339340"/>
              <a:gd name="connsiteY11" fmla="*/ 114323 h 1303043"/>
              <a:gd name="connsiteX12" fmla="*/ 297180 w 2339340"/>
              <a:gd name="connsiteY12" fmla="*/ 53363 h 1303043"/>
              <a:gd name="connsiteX13" fmla="*/ 335280 w 2339340"/>
              <a:gd name="connsiteY13" fmla="*/ 45743 h 1303043"/>
              <a:gd name="connsiteX14" fmla="*/ 510540 w 2339340"/>
              <a:gd name="connsiteY14" fmla="*/ 38123 h 1303043"/>
              <a:gd name="connsiteX15" fmla="*/ 632460 w 2339340"/>
              <a:gd name="connsiteY15" fmla="*/ 30503 h 1303043"/>
              <a:gd name="connsiteX16" fmla="*/ 701040 w 2339340"/>
              <a:gd name="connsiteY16" fmla="*/ 22883 h 1303043"/>
              <a:gd name="connsiteX17" fmla="*/ 1165860 w 2339340"/>
              <a:gd name="connsiteY17" fmla="*/ 15263 h 1303043"/>
              <a:gd name="connsiteX18" fmla="*/ 1455420 w 2339340"/>
              <a:gd name="connsiteY18" fmla="*/ 15263 h 1303043"/>
              <a:gd name="connsiteX19" fmla="*/ 1684020 w 2339340"/>
              <a:gd name="connsiteY19" fmla="*/ 114323 h 1303043"/>
              <a:gd name="connsiteX20" fmla="*/ 1699260 w 2339340"/>
              <a:gd name="connsiteY20" fmla="*/ 137183 h 1303043"/>
              <a:gd name="connsiteX21" fmla="*/ 1706880 w 2339340"/>
              <a:gd name="connsiteY21" fmla="*/ 175283 h 1303043"/>
              <a:gd name="connsiteX22" fmla="*/ 1737360 w 2339340"/>
              <a:gd name="connsiteY22" fmla="*/ 190523 h 1303043"/>
              <a:gd name="connsiteX23" fmla="*/ 1790700 w 2339340"/>
              <a:gd name="connsiteY23" fmla="*/ 205763 h 1303043"/>
              <a:gd name="connsiteX24" fmla="*/ 1821180 w 2339340"/>
              <a:gd name="connsiteY24" fmla="*/ 236243 h 1303043"/>
              <a:gd name="connsiteX25" fmla="*/ 1836420 w 2339340"/>
              <a:gd name="connsiteY25" fmla="*/ 259103 h 1303043"/>
              <a:gd name="connsiteX26" fmla="*/ 1866900 w 2339340"/>
              <a:gd name="connsiteY26" fmla="*/ 281963 h 1303043"/>
              <a:gd name="connsiteX27" fmla="*/ 1897380 w 2339340"/>
              <a:gd name="connsiteY27" fmla="*/ 342923 h 1303043"/>
              <a:gd name="connsiteX28" fmla="*/ 1950720 w 2339340"/>
              <a:gd name="connsiteY28" fmla="*/ 419123 h 1303043"/>
              <a:gd name="connsiteX29" fmla="*/ 2004060 w 2339340"/>
              <a:gd name="connsiteY29" fmla="*/ 518183 h 1303043"/>
              <a:gd name="connsiteX30" fmla="*/ 2065020 w 2339340"/>
              <a:gd name="connsiteY30" fmla="*/ 617243 h 1303043"/>
              <a:gd name="connsiteX31" fmla="*/ 2087880 w 2339340"/>
              <a:gd name="connsiteY31" fmla="*/ 693443 h 1303043"/>
              <a:gd name="connsiteX32" fmla="*/ 2118360 w 2339340"/>
              <a:gd name="connsiteY32" fmla="*/ 792503 h 1303043"/>
              <a:gd name="connsiteX33" fmla="*/ 2133600 w 2339340"/>
              <a:gd name="connsiteY33" fmla="*/ 906803 h 1303043"/>
              <a:gd name="connsiteX34" fmla="*/ 2141220 w 2339340"/>
              <a:gd name="connsiteY34" fmla="*/ 1188743 h 1303043"/>
              <a:gd name="connsiteX35" fmla="*/ 2148840 w 2339340"/>
              <a:gd name="connsiteY35" fmla="*/ 1211603 h 1303043"/>
              <a:gd name="connsiteX36" fmla="*/ 2156460 w 2339340"/>
              <a:gd name="connsiteY36" fmla="*/ 1264943 h 1303043"/>
              <a:gd name="connsiteX37" fmla="*/ 2171700 w 2339340"/>
              <a:gd name="connsiteY37" fmla="*/ 1295423 h 1303043"/>
              <a:gd name="connsiteX38" fmla="*/ 2301240 w 2339340"/>
              <a:gd name="connsiteY38" fmla="*/ 1303043 h 1303043"/>
              <a:gd name="connsiteX39" fmla="*/ 2339340 w 2339340"/>
              <a:gd name="connsiteY39" fmla="*/ 1295423 h 1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9340" h="1303043">
                <a:moveTo>
                  <a:pt x="0" y="1028723"/>
                </a:moveTo>
                <a:cubicBezTo>
                  <a:pt x="61881" y="1003971"/>
                  <a:pt x="71908" y="1015280"/>
                  <a:pt x="99060" y="967763"/>
                </a:cubicBezTo>
                <a:cubicBezTo>
                  <a:pt x="103045" y="960789"/>
                  <a:pt x="104140" y="952523"/>
                  <a:pt x="106680" y="944903"/>
                </a:cubicBezTo>
                <a:cubicBezTo>
                  <a:pt x="108115" y="926244"/>
                  <a:pt x="113718" y="825312"/>
                  <a:pt x="121920" y="792503"/>
                </a:cubicBezTo>
                <a:cubicBezTo>
                  <a:pt x="125237" y="779233"/>
                  <a:pt x="131677" y="766934"/>
                  <a:pt x="137160" y="754403"/>
                </a:cubicBezTo>
                <a:cubicBezTo>
                  <a:pt x="149462" y="726285"/>
                  <a:pt x="162560" y="698523"/>
                  <a:pt x="175260" y="670583"/>
                </a:cubicBezTo>
                <a:cubicBezTo>
                  <a:pt x="180340" y="647723"/>
                  <a:pt x="184232" y="624566"/>
                  <a:pt x="190500" y="602003"/>
                </a:cubicBezTo>
                <a:cubicBezTo>
                  <a:pt x="196949" y="578786"/>
                  <a:pt x="208133" y="556946"/>
                  <a:pt x="213360" y="533423"/>
                </a:cubicBezTo>
                <a:cubicBezTo>
                  <a:pt x="218350" y="510970"/>
                  <a:pt x="218440" y="487703"/>
                  <a:pt x="220980" y="464843"/>
                </a:cubicBezTo>
                <a:cubicBezTo>
                  <a:pt x="218440" y="408963"/>
                  <a:pt x="219772" y="352772"/>
                  <a:pt x="213360" y="297203"/>
                </a:cubicBezTo>
                <a:cubicBezTo>
                  <a:pt x="199793" y="179625"/>
                  <a:pt x="140422" y="451795"/>
                  <a:pt x="213360" y="160043"/>
                </a:cubicBezTo>
                <a:cubicBezTo>
                  <a:pt x="217493" y="143513"/>
                  <a:pt x="227072" y="128698"/>
                  <a:pt x="236220" y="114323"/>
                </a:cubicBezTo>
                <a:cubicBezTo>
                  <a:pt x="248577" y="94905"/>
                  <a:pt x="274036" y="63649"/>
                  <a:pt x="297180" y="53363"/>
                </a:cubicBezTo>
                <a:cubicBezTo>
                  <a:pt x="309015" y="48103"/>
                  <a:pt x="322361" y="46666"/>
                  <a:pt x="335280" y="45743"/>
                </a:cubicBezTo>
                <a:cubicBezTo>
                  <a:pt x="393607" y="41577"/>
                  <a:pt x="452142" y="41118"/>
                  <a:pt x="510540" y="38123"/>
                </a:cubicBezTo>
                <a:cubicBezTo>
                  <a:pt x="551206" y="36038"/>
                  <a:pt x="591870" y="33750"/>
                  <a:pt x="632460" y="30503"/>
                </a:cubicBezTo>
                <a:cubicBezTo>
                  <a:pt x="655387" y="28669"/>
                  <a:pt x="678049" y="23540"/>
                  <a:pt x="701040" y="22883"/>
                </a:cubicBezTo>
                <a:cubicBezTo>
                  <a:pt x="855938" y="18457"/>
                  <a:pt x="1010920" y="17803"/>
                  <a:pt x="1165860" y="15263"/>
                </a:cubicBezTo>
                <a:cubicBezTo>
                  <a:pt x="1353761" y="-5615"/>
                  <a:pt x="1257247" y="-4554"/>
                  <a:pt x="1455420" y="15263"/>
                </a:cubicBezTo>
                <a:cubicBezTo>
                  <a:pt x="1534304" y="36777"/>
                  <a:pt x="1623813" y="54116"/>
                  <a:pt x="1684020" y="114323"/>
                </a:cubicBezTo>
                <a:cubicBezTo>
                  <a:pt x="1690496" y="120799"/>
                  <a:pt x="1694180" y="129563"/>
                  <a:pt x="1699260" y="137183"/>
                </a:cubicBezTo>
                <a:cubicBezTo>
                  <a:pt x="1701800" y="149883"/>
                  <a:pt x="1699352" y="164744"/>
                  <a:pt x="1706880" y="175283"/>
                </a:cubicBezTo>
                <a:cubicBezTo>
                  <a:pt x="1713482" y="184526"/>
                  <a:pt x="1726919" y="186048"/>
                  <a:pt x="1737360" y="190523"/>
                </a:cubicBezTo>
                <a:cubicBezTo>
                  <a:pt x="1752664" y="197082"/>
                  <a:pt x="1775233" y="201896"/>
                  <a:pt x="1790700" y="205763"/>
                </a:cubicBezTo>
                <a:cubicBezTo>
                  <a:pt x="1800860" y="215923"/>
                  <a:pt x="1811829" y="225334"/>
                  <a:pt x="1821180" y="236243"/>
                </a:cubicBezTo>
                <a:cubicBezTo>
                  <a:pt x="1827140" y="243196"/>
                  <a:pt x="1829944" y="252627"/>
                  <a:pt x="1836420" y="259103"/>
                </a:cubicBezTo>
                <a:cubicBezTo>
                  <a:pt x="1845400" y="268083"/>
                  <a:pt x="1856740" y="274343"/>
                  <a:pt x="1866900" y="281963"/>
                </a:cubicBezTo>
                <a:cubicBezTo>
                  <a:pt x="1877060" y="302283"/>
                  <a:pt x="1883749" y="324748"/>
                  <a:pt x="1897380" y="342923"/>
                </a:cubicBezTo>
                <a:cubicBezTo>
                  <a:pt x="1920079" y="373188"/>
                  <a:pt x="1929277" y="384279"/>
                  <a:pt x="1950720" y="419123"/>
                </a:cubicBezTo>
                <a:cubicBezTo>
                  <a:pt x="2058286" y="593917"/>
                  <a:pt x="1914937" y="365400"/>
                  <a:pt x="2004060" y="518183"/>
                </a:cubicBezTo>
                <a:cubicBezTo>
                  <a:pt x="2024830" y="553789"/>
                  <a:pt x="2049008" y="578358"/>
                  <a:pt x="2065020" y="617243"/>
                </a:cubicBezTo>
                <a:cubicBezTo>
                  <a:pt x="2075117" y="641764"/>
                  <a:pt x="2079970" y="668132"/>
                  <a:pt x="2087880" y="693443"/>
                </a:cubicBezTo>
                <a:cubicBezTo>
                  <a:pt x="2100135" y="732658"/>
                  <a:pt x="2108874" y="751397"/>
                  <a:pt x="2118360" y="792503"/>
                </a:cubicBezTo>
                <a:cubicBezTo>
                  <a:pt x="2125689" y="824264"/>
                  <a:pt x="2130336" y="877424"/>
                  <a:pt x="2133600" y="906803"/>
                </a:cubicBezTo>
                <a:cubicBezTo>
                  <a:pt x="2136140" y="1000783"/>
                  <a:pt x="2136525" y="1094846"/>
                  <a:pt x="2141220" y="1188743"/>
                </a:cubicBezTo>
                <a:cubicBezTo>
                  <a:pt x="2141621" y="1196765"/>
                  <a:pt x="2147265" y="1203727"/>
                  <a:pt x="2148840" y="1211603"/>
                </a:cubicBezTo>
                <a:cubicBezTo>
                  <a:pt x="2152362" y="1229215"/>
                  <a:pt x="2151734" y="1247615"/>
                  <a:pt x="2156460" y="1264943"/>
                </a:cubicBezTo>
                <a:cubicBezTo>
                  <a:pt x="2159449" y="1275902"/>
                  <a:pt x="2160715" y="1292532"/>
                  <a:pt x="2171700" y="1295423"/>
                </a:cubicBezTo>
                <a:cubicBezTo>
                  <a:pt x="2213530" y="1306431"/>
                  <a:pt x="2258060" y="1300503"/>
                  <a:pt x="2301240" y="1303043"/>
                </a:cubicBezTo>
                <a:lnTo>
                  <a:pt x="2339340" y="1295423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E37FFFA-A598-058A-7C76-2EE6B8265885}"/>
              </a:ext>
            </a:extLst>
          </p:cNvPr>
          <p:cNvSpPr/>
          <p:nvPr/>
        </p:nvSpPr>
        <p:spPr>
          <a:xfrm>
            <a:off x="7256319" y="1624386"/>
            <a:ext cx="1478280" cy="79471"/>
          </a:xfrm>
          <a:custGeom>
            <a:avLst/>
            <a:gdLst>
              <a:gd name="connsiteX0" fmla="*/ 0 w 1478280"/>
              <a:gd name="connsiteY0" fmla="*/ 22860 h 61678"/>
              <a:gd name="connsiteX1" fmla="*/ 716280 w 1478280"/>
              <a:gd name="connsiteY1" fmla="*/ 15240 h 61678"/>
              <a:gd name="connsiteX2" fmla="*/ 891540 w 1478280"/>
              <a:gd name="connsiteY2" fmla="*/ 45720 h 61678"/>
              <a:gd name="connsiteX3" fmla="*/ 914400 w 1478280"/>
              <a:gd name="connsiteY3" fmla="*/ 60960 h 61678"/>
              <a:gd name="connsiteX4" fmla="*/ 1074420 w 1478280"/>
              <a:gd name="connsiteY4" fmla="*/ 38100 h 61678"/>
              <a:gd name="connsiteX5" fmla="*/ 1112520 w 1478280"/>
              <a:gd name="connsiteY5" fmla="*/ 22860 h 61678"/>
              <a:gd name="connsiteX6" fmla="*/ 1226820 w 1478280"/>
              <a:gd name="connsiteY6" fmla="*/ 15240 h 61678"/>
              <a:gd name="connsiteX7" fmla="*/ 1280160 w 1478280"/>
              <a:gd name="connsiteY7" fmla="*/ 7620 h 61678"/>
              <a:gd name="connsiteX8" fmla="*/ 1303020 w 1478280"/>
              <a:gd name="connsiteY8" fmla="*/ 0 h 61678"/>
              <a:gd name="connsiteX9" fmla="*/ 1394460 w 1478280"/>
              <a:gd name="connsiteY9" fmla="*/ 7620 h 61678"/>
              <a:gd name="connsiteX10" fmla="*/ 1478280 w 1478280"/>
              <a:gd name="connsiteY10" fmla="*/ 7620 h 6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280" h="61678">
                <a:moveTo>
                  <a:pt x="0" y="22860"/>
                </a:moveTo>
                <a:cubicBezTo>
                  <a:pt x="238760" y="20320"/>
                  <a:pt x="477545" y="10977"/>
                  <a:pt x="716280" y="15240"/>
                </a:cubicBezTo>
                <a:cubicBezTo>
                  <a:pt x="743719" y="15730"/>
                  <a:pt x="842218" y="35856"/>
                  <a:pt x="891540" y="45720"/>
                </a:cubicBezTo>
                <a:cubicBezTo>
                  <a:pt x="899160" y="50800"/>
                  <a:pt x="905258" y="60422"/>
                  <a:pt x="914400" y="60960"/>
                </a:cubicBezTo>
                <a:cubicBezTo>
                  <a:pt x="967833" y="64103"/>
                  <a:pt x="1023996" y="57009"/>
                  <a:pt x="1074420" y="38100"/>
                </a:cubicBezTo>
                <a:cubicBezTo>
                  <a:pt x="1087227" y="33297"/>
                  <a:pt x="1098993" y="24889"/>
                  <a:pt x="1112520" y="22860"/>
                </a:cubicBezTo>
                <a:cubicBezTo>
                  <a:pt x="1150282" y="17196"/>
                  <a:pt x="1188720" y="17780"/>
                  <a:pt x="1226820" y="15240"/>
                </a:cubicBezTo>
                <a:cubicBezTo>
                  <a:pt x="1244600" y="12700"/>
                  <a:pt x="1262548" y="11142"/>
                  <a:pt x="1280160" y="7620"/>
                </a:cubicBezTo>
                <a:cubicBezTo>
                  <a:pt x="1288036" y="6045"/>
                  <a:pt x="1294988" y="0"/>
                  <a:pt x="1303020" y="0"/>
                </a:cubicBezTo>
                <a:cubicBezTo>
                  <a:pt x="1333606" y="0"/>
                  <a:pt x="1363903" y="6291"/>
                  <a:pt x="1394460" y="7620"/>
                </a:cubicBezTo>
                <a:cubicBezTo>
                  <a:pt x="1422374" y="8834"/>
                  <a:pt x="1450340" y="7620"/>
                  <a:pt x="1478280" y="7620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0A61A72-5FB3-4059-98B1-9EFE5DFC74A1}"/>
              </a:ext>
            </a:extLst>
          </p:cNvPr>
          <p:cNvSpPr/>
          <p:nvPr/>
        </p:nvSpPr>
        <p:spPr>
          <a:xfrm>
            <a:off x="8917479" y="1634559"/>
            <a:ext cx="99060" cy="15240"/>
          </a:xfrm>
          <a:custGeom>
            <a:avLst/>
            <a:gdLst>
              <a:gd name="connsiteX0" fmla="*/ 0 w 99060"/>
              <a:gd name="connsiteY0" fmla="*/ 15240 h 15240"/>
              <a:gd name="connsiteX1" fmla="*/ 38100 w 99060"/>
              <a:gd name="connsiteY1" fmla="*/ 0 h 15240"/>
              <a:gd name="connsiteX2" fmla="*/ 99060 w 99060"/>
              <a:gd name="connsiteY2" fmla="*/ 1524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15240">
                <a:moveTo>
                  <a:pt x="0" y="15240"/>
                </a:moveTo>
                <a:cubicBezTo>
                  <a:pt x="12700" y="10160"/>
                  <a:pt x="24422" y="0"/>
                  <a:pt x="38100" y="0"/>
                </a:cubicBezTo>
                <a:cubicBezTo>
                  <a:pt x="59045" y="0"/>
                  <a:pt x="99060" y="15240"/>
                  <a:pt x="99060" y="15240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C4145BD-4DAC-5DDC-87F2-7C7E1A2161C1}"/>
              </a:ext>
            </a:extLst>
          </p:cNvPr>
          <p:cNvSpPr/>
          <p:nvPr/>
        </p:nvSpPr>
        <p:spPr>
          <a:xfrm>
            <a:off x="9610899" y="1596459"/>
            <a:ext cx="1388324" cy="243840"/>
          </a:xfrm>
          <a:custGeom>
            <a:avLst/>
            <a:gdLst>
              <a:gd name="connsiteX0" fmla="*/ 0 w 1388324"/>
              <a:gd name="connsiteY0" fmla="*/ 53340 h 243840"/>
              <a:gd name="connsiteX1" fmla="*/ 274320 w 1388324"/>
              <a:gd name="connsiteY1" fmla="*/ 60960 h 243840"/>
              <a:gd name="connsiteX2" fmla="*/ 388620 w 1388324"/>
              <a:gd name="connsiteY2" fmla="*/ 68580 h 243840"/>
              <a:gd name="connsiteX3" fmla="*/ 525780 w 1388324"/>
              <a:gd name="connsiteY3" fmla="*/ 60960 h 243840"/>
              <a:gd name="connsiteX4" fmla="*/ 1173480 w 1388324"/>
              <a:gd name="connsiteY4" fmla="*/ 45720 h 243840"/>
              <a:gd name="connsiteX5" fmla="*/ 1196340 w 1388324"/>
              <a:gd name="connsiteY5" fmla="*/ 30480 h 243840"/>
              <a:gd name="connsiteX6" fmla="*/ 1249680 w 1388324"/>
              <a:gd name="connsiteY6" fmla="*/ 0 h 243840"/>
              <a:gd name="connsiteX7" fmla="*/ 1280160 w 1388324"/>
              <a:gd name="connsiteY7" fmla="*/ 7620 h 243840"/>
              <a:gd name="connsiteX8" fmla="*/ 1303020 w 1388324"/>
              <a:gd name="connsiteY8" fmla="*/ 30480 h 243840"/>
              <a:gd name="connsiteX9" fmla="*/ 1356360 w 1388324"/>
              <a:gd name="connsiteY9" fmla="*/ 60960 h 243840"/>
              <a:gd name="connsiteX10" fmla="*/ 1371600 w 1388324"/>
              <a:gd name="connsiteY10" fmla="*/ 83820 h 243840"/>
              <a:gd name="connsiteX11" fmla="*/ 1379220 w 1388324"/>
              <a:gd name="connsiteY11" fmla="*/ 106680 h 243840"/>
              <a:gd name="connsiteX12" fmla="*/ 1386840 w 1388324"/>
              <a:gd name="connsiteY12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8324" h="243840">
                <a:moveTo>
                  <a:pt x="0" y="53340"/>
                </a:moveTo>
                <a:lnTo>
                  <a:pt x="274320" y="60960"/>
                </a:lnTo>
                <a:cubicBezTo>
                  <a:pt x="312475" y="62456"/>
                  <a:pt x="350435" y="68580"/>
                  <a:pt x="388620" y="68580"/>
                </a:cubicBezTo>
                <a:cubicBezTo>
                  <a:pt x="434411" y="68580"/>
                  <a:pt x="480060" y="63500"/>
                  <a:pt x="525780" y="60960"/>
                </a:cubicBezTo>
                <a:cubicBezTo>
                  <a:pt x="753072" y="64254"/>
                  <a:pt x="959450" y="102044"/>
                  <a:pt x="1173480" y="45720"/>
                </a:cubicBezTo>
                <a:cubicBezTo>
                  <a:pt x="1182337" y="43389"/>
                  <a:pt x="1188487" y="35192"/>
                  <a:pt x="1196340" y="30480"/>
                </a:cubicBezTo>
                <a:cubicBezTo>
                  <a:pt x="1213900" y="19944"/>
                  <a:pt x="1231900" y="10160"/>
                  <a:pt x="1249680" y="0"/>
                </a:cubicBezTo>
                <a:cubicBezTo>
                  <a:pt x="1259840" y="2540"/>
                  <a:pt x="1271067" y="2424"/>
                  <a:pt x="1280160" y="7620"/>
                </a:cubicBezTo>
                <a:cubicBezTo>
                  <a:pt x="1289516" y="12967"/>
                  <a:pt x="1294741" y="23581"/>
                  <a:pt x="1303020" y="30480"/>
                </a:cubicBezTo>
                <a:cubicBezTo>
                  <a:pt x="1319176" y="43943"/>
                  <a:pt x="1337727" y="51644"/>
                  <a:pt x="1356360" y="60960"/>
                </a:cubicBezTo>
                <a:cubicBezTo>
                  <a:pt x="1361440" y="68580"/>
                  <a:pt x="1367504" y="75629"/>
                  <a:pt x="1371600" y="83820"/>
                </a:cubicBezTo>
                <a:cubicBezTo>
                  <a:pt x="1375192" y="91004"/>
                  <a:pt x="1377272" y="98888"/>
                  <a:pt x="1379220" y="106680"/>
                </a:cubicBezTo>
                <a:cubicBezTo>
                  <a:pt x="1393316" y="163063"/>
                  <a:pt x="1386840" y="167766"/>
                  <a:pt x="1386840" y="243840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EBF3863-67CD-2343-4420-8F568C7877FA}"/>
              </a:ext>
            </a:extLst>
          </p:cNvPr>
          <p:cNvSpPr/>
          <p:nvPr/>
        </p:nvSpPr>
        <p:spPr>
          <a:xfrm>
            <a:off x="5130339" y="1162119"/>
            <a:ext cx="5882640" cy="1920240"/>
          </a:xfrm>
          <a:custGeom>
            <a:avLst/>
            <a:gdLst>
              <a:gd name="connsiteX0" fmla="*/ 5882640 w 5882640"/>
              <a:gd name="connsiteY0" fmla="*/ 1424940 h 1920240"/>
              <a:gd name="connsiteX1" fmla="*/ 5867400 w 5882640"/>
              <a:gd name="connsiteY1" fmla="*/ 1524000 h 1920240"/>
              <a:gd name="connsiteX2" fmla="*/ 5852160 w 5882640"/>
              <a:gd name="connsiteY2" fmla="*/ 1790700 h 1920240"/>
              <a:gd name="connsiteX3" fmla="*/ 5715000 w 5882640"/>
              <a:gd name="connsiteY3" fmla="*/ 1821180 h 1920240"/>
              <a:gd name="connsiteX4" fmla="*/ 4724400 w 5882640"/>
              <a:gd name="connsiteY4" fmla="*/ 1836420 h 1920240"/>
              <a:gd name="connsiteX5" fmla="*/ 4381500 w 5882640"/>
              <a:gd name="connsiteY5" fmla="*/ 1859280 h 1920240"/>
              <a:gd name="connsiteX6" fmla="*/ 3688080 w 5882640"/>
              <a:gd name="connsiteY6" fmla="*/ 1866900 h 1920240"/>
              <a:gd name="connsiteX7" fmla="*/ 3093720 w 5882640"/>
              <a:gd name="connsiteY7" fmla="*/ 1882140 h 1920240"/>
              <a:gd name="connsiteX8" fmla="*/ 2857500 w 5882640"/>
              <a:gd name="connsiteY8" fmla="*/ 1897380 h 1920240"/>
              <a:gd name="connsiteX9" fmla="*/ 2727960 w 5882640"/>
              <a:gd name="connsiteY9" fmla="*/ 1912620 h 1920240"/>
              <a:gd name="connsiteX10" fmla="*/ 2590800 w 5882640"/>
              <a:gd name="connsiteY10" fmla="*/ 1920240 h 1920240"/>
              <a:gd name="connsiteX11" fmla="*/ 1889760 w 5882640"/>
              <a:gd name="connsiteY11" fmla="*/ 1912620 h 1920240"/>
              <a:gd name="connsiteX12" fmla="*/ 1623060 w 5882640"/>
              <a:gd name="connsiteY12" fmla="*/ 1897380 h 1920240"/>
              <a:gd name="connsiteX13" fmla="*/ 1226820 w 5882640"/>
              <a:gd name="connsiteY13" fmla="*/ 1889760 h 1920240"/>
              <a:gd name="connsiteX14" fmla="*/ 899160 w 5882640"/>
              <a:gd name="connsiteY14" fmla="*/ 1866900 h 1920240"/>
              <a:gd name="connsiteX15" fmla="*/ 510540 w 5882640"/>
              <a:gd name="connsiteY15" fmla="*/ 1844040 h 1920240"/>
              <a:gd name="connsiteX16" fmla="*/ 411480 w 5882640"/>
              <a:gd name="connsiteY16" fmla="*/ 1828800 h 1920240"/>
              <a:gd name="connsiteX17" fmla="*/ 342900 w 5882640"/>
              <a:gd name="connsiteY17" fmla="*/ 1813560 h 1920240"/>
              <a:gd name="connsiteX18" fmla="*/ 243840 w 5882640"/>
              <a:gd name="connsiteY18" fmla="*/ 1805940 h 1920240"/>
              <a:gd name="connsiteX19" fmla="*/ 190500 w 5882640"/>
              <a:gd name="connsiteY19" fmla="*/ 1798320 h 1920240"/>
              <a:gd name="connsiteX20" fmla="*/ 137160 w 5882640"/>
              <a:gd name="connsiteY20" fmla="*/ 1767840 h 1920240"/>
              <a:gd name="connsiteX21" fmla="*/ 114300 w 5882640"/>
              <a:gd name="connsiteY21" fmla="*/ 1729740 h 1920240"/>
              <a:gd name="connsiteX22" fmla="*/ 91440 w 5882640"/>
              <a:gd name="connsiteY22" fmla="*/ 1699260 h 1920240"/>
              <a:gd name="connsiteX23" fmla="*/ 83820 w 5882640"/>
              <a:gd name="connsiteY23" fmla="*/ 1653540 h 1920240"/>
              <a:gd name="connsiteX24" fmla="*/ 68580 w 5882640"/>
              <a:gd name="connsiteY24" fmla="*/ 1569720 h 1920240"/>
              <a:gd name="connsiteX25" fmla="*/ 60960 w 5882640"/>
              <a:gd name="connsiteY25" fmla="*/ 1508760 h 1920240"/>
              <a:gd name="connsiteX26" fmla="*/ 30480 w 5882640"/>
              <a:gd name="connsiteY26" fmla="*/ 1402080 h 1920240"/>
              <a:gd name="connsiteX27" fmla="*/ 15240 w 5882640"/>
              <a:gd name="connsiteY27" fmla="*/ 1249680 h 1920240"/>
              <a:gd name="connsiteX28" fmla="*/ 7620 w 5882640"/>
              <a:gd name="connsiteY28" fmla="*/ 1181100 h 1920240"/>
              <a:gd name="connsiteX29" fmla="*/ 0 w 5882640"/>
              <a:gd name="connsiteY29" fmla="*/ 1104900 h 1920240"/>
              <a:gd name="connsiteX30" fmla="*/ 22860 w 5882640"/>
              <a:gd name="connsiteY30" fmla="*/ 563880 h 1920240"/>
              <a:gd name="connsiteX31" fmla="*/ 60960 w 5882640"/>
              <a:gd name="connsiteY31" fmla="*/ 381000 h 1920240"/>
              <a:gd name="connsiteX32" fmla="*/ 91440 w 5882640"/>
              <a:gd name="connsiteY32" fmla="*/ 289560 h 1920240"/>
              <a:gd name="connsiteX33" fmla="*/ 121920 w 5882640"/>
              <a:gd name="connsiteY33" fmla="*/ 182880 h 1920240"/>
              <a:gd name="connsiteX34" fmla="*/ 137160 w 5882640"/>
              <a:gd name="connsiteY34" fmla="*/ 137160 h 1920240"/>
              <a:gd name="connsiteX35" fmla="*/ 144780 w 5882640"/>
              <a:gd name="connsiteY35" fmla="*/ 83820 h 1920240"/>
              <a:gd name="connsiteX36" fmla="*/ 152400 w 5882640"/>
              <a:gd name="connsiteY36" fmla="*/ 60960 h 1920240"/>
              <a:gd name="connsiteX37" fmla="*/ 152400 w 5882640"/>
              <a:gd name="connsiteY37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82640" h="1920240">
                <a:moveTo>
                  <a:pt x="5882640" y="1424940"/>
                </a:moveTo>
                <a:cubicBezTo>
                  <a:pt x="5879448" y="1444095"/>
                  <a:pt x="5868626" y="1506841"/>
                  <a:pt x="5867400" y="1524000"/>
                </a:cubicBezTo>
                <a:cubicBezTo>
                  <a:pt x="5861056" y="1612819"/>
                  <a:pt x="5874821" y="1704587"/>
                  <a:pt x="5852160" y="1790700"/>
                </a:cubicBezTo>
                <a:cubicBezTo>
                  <a:pt x="5845948" y="1814305"/>
                  <a:pt x="5720283" y="1821067"/>
                  <a:pt x="5715000" y="1821180"/>
                </a:cubicBezTo>
                <a:lnTo>
                  <a:pt x="4724400" y="1836420"/>
                </a:lnTo>
                <a:cubicBezTo>
                  <a:pt x="4602882" y="1847467"/>
                  <a:pt x="4519170" y="1855976"/>
                  <a:pt x="4381500" y="1859280"/>
                </a:cubicBezTo>
                <a:cubicBezTo>
                  <a:pt x="4150413" y="1864826"/>
                  <a:pt x="3919220" y="1864360"/>
                  <a:pt x="3688080" y="1866900"/>
                </a:cubicBezTo>
                <a:lnTo>
                  <a:pt x="3093720" y="1882140"/>
                </a:lnTo>
                <a:cubicBezTo>
                  <a:pt x="3068267" y="1882944"/>
                  <a:pt x="2892203" y="1894022"/>
                  <a:pt x="2857500" y="1897380"/>
                </a:cubicBezTo>
                <a:cubicBezTo>
                  <a:pt x="2814224" y="1901568"/>
                  <a:pt x="2771279" y="1908907"/>
                  <a:pt x="2727960" y="1912620"/>
                </a:cubicBezTo>
                <a:cubicBezTo>
                  <a:pt x="2682337" y="1916531"/>
                  <a:pt x="2636520" y="1917700"/>
                  <a:pt x="2590800" y="1920240"/>
                </a:cubicBezTo>
                <a:lnTo>
                  <a:pt x="1889760" y="1912620"/>
                </a:lnTo>
                <a:cubicBezTo>
                  <a:pt x="1800740" y="1910517"/>
                  <a:pt x="1712089" y="1899092"/>
                  <a:pt x="1623060" y="1897380"/>
                </a:cubicBezTo>
                <a:lnTo>
                  <a:pt x="1226820" y="1889760"/>
                </a:lnTo>
                <a:lnTo>
                  <a:pt x="899160" y="1866900"/>
                </a:lnTo>
                <a:cubicBezTo>
                  <a:pt x="576528" y="1849919"/>
                  <a:pt x="705969" y="1859073"/>
                  <a:pt x="510540" y="1844040"/>
                </a:cubicBezTo>
                <a:cubicBezTo>
                  <a:pt x="454721" y="1825434"/>
                  <a:pt x="523456" y="1846480"/>
                  <a:pt x="411480" y="1828800"/>
                </a:cubicBezTo>
                <a:cubicBezTo>
                  <a:pt x="388349" y="1825148"/>
                  <a:pt x="366103" y="1816724"/>
                  <a:pt x="342900" y="1813560"/>
                </a:cubicBezTo>
                <a:cubicBezTo>
                  <a:pt x="310086" y="1809085"/>
                  <a:pt x="276793" y="1809235"/>
                  <a:pt x="243840" y="1805940"/>
                </a:cubicBezTo>
                <a:cubicBezTo>
                  <a:pt x="225969" y="1804153"/>
                  <a:pt x="208280" y="1800860"/>
                  <a:pt x="190500" y="1798320"/>
                </a:cubicBezTo>
                <a:cubicBezTo>
                  <a:pt x="181887" y="1794013"/>
                  <a:pt x="145238" y="1777264"/>
                  <a:pt x="137160" y="1767840"/>
                </a:cubicBezTo>
                <a:cubicBezTo>
                  <a:pt x="127521" y="1756595"/>
                  <a:pt x="122515" y="1742063"/>
                  <a:pt x="114300" y="1729740"/>
                </a:cubicBezTo>
                <a:cubicBezTo>
                  <a:pt x="107255" y="1719173"/>
                  <a:pt x="99060" y="1709420"/>
                  <a:pt x="91440" y="1699260"/>
                </a:cubicBezTo>
                <a:cubicBezTo>
                  <a:pt x="88900" y="1684020"/>
                  <a:pt x="86584" y="1668741"/>
                  <a:pt x="83820" y="1653540"/>
                </a:cubicBezTo>
                <a:cubicBezTo>
                  <a:pt x="75068" y="1605406"/>
                  <a:pt x="76065" y="1622113"/>
                  <a:pt x="68580" y="1569720"/>
                </a:cubicBezTo>
                <a:cubicBezTo>
                  <a:pt x="65684" y="1549448"/>
                  <a:pt x="65498" y="1528729"/>
                  <a:pt x="60960" y="1508760"/>
                </a:cubicBezTo>
                <a:cubicBezTo>
                  <a:pt x="52764" y="1472697"/>
                  <a:pt x="30480" y="1402080"/>
                  <a:pt x="30480" y="1402080"/>
                </a:cubicBezTo>
                <a:cubicBezTo>
                  <a:pt x="11807" y="1234027"/>
                  <a:pt x="34645" y="1443728"/>
                  <a:pt x="15240" y="1249680"/>
                </a:cubicBezTo>
                <a:cubicBezTo>
                  <a:pt x="12951" y="1226793"/>
                  <a:pt x="10028" y="1203974"/>
                  <a:pt x="7620" y="1181100"/>
                </a:cubicBezTo>
                <a:cubicBezTo>
                  <a:pt x="4948" y="1155714"/>
                  <a:pt x="2540" y="1130300"/>
                  <a:pt x="0" y="1104900"/>
                </a:cubicBezTo>
                <a:cubicBezTo>
                  <a:pt x="6707" y="769532"/>
                  <a:pt x="-3586" y="808508"/>
                  <a:pt x="22860" y="563880"/>
                </a:cubicBezTo>
                <a:cubicBezTo>
                  <a:pt x="37387" y="429505"/>
                  <a:pt x="25523" y="475498"/>
                  <a:pt x="60960" y="381000"/>
                </a:cubicBezTo>
                <a:cubicBezTo>
                  <a:pt x="75237" y="295335"/>
                  <a:pt x="57418" y="374616"/>
                  <a:pt x="91440" y="289560"/>
                </a:cubicBezTo>
                <a:cubicBezTo>
                  <a:pt x="133094" y="185425"/>
                  <a:pt x="101674" y="257115"/>
                  <a:pt x="121920" y="182880"/>
                </a:cubicBezTo>
                <a:cubicBezTo>
                  <a:pt x="126147" y="167382"/>
                  <a:pt x="132080" y="152400"/>
                  <a:pt x="137160" y="137160"/>
                </a:cubicBezTo>
                <a:cubicBezTo>
                  <a:pt x="139700" y="119380"/>
                  <a:pt x="141258" y="101432"/>
                  <a:pt x="144780" y="83820"/>
                </a:cubicBezTo>
                <a:cubicBezTo>
                  <a:pt x="146355" y="75944"/>
                  <a:pt x="151673" y="68959"/>
                  <a:pt x="152400" y="60960"/>
                </a:cubicBezTo>
                <a:cubicBezTo>
                  <a:pt x="154240" y="40723"/>
                  <a:pt x="152400" y="20320"/>
                  <a:pt x="152400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B18FE88-D1B0-85BD-0D96-DC6DA248D538}"/>
              </a:ext>
            </a:extLst>
          </p:cNvPr>
          <p:cNvSpPr/>
          <p:nvPr/>
        </p:nvSpPr>
        <p:spPr>
          <a:xfrm>
            <a:off x="3271059" y="2625143"/>
            <a:ext cx="807720" cy="45736"/>
          </a:xfrm>
          <a:custGeom>
            <a:avLst/>
            <a:gdLst>
              <a:gd name="connsiteX0" fmla="*/ 807720 w 807720"/>
              <a:gd name="connsiteY0" fmla="*/ 15256 h 45736"/>
              <a:gd name="connsiteX1" fmla="*/ 723900 w 807720"/>
              <a:gd name="connsiteY1" fmla="*/ 30496 h 45736"/>
              <a:gd name="connsiteX2" fmla="*/ 662940 w 807720"/>
              <a:gd name="connsiteY2" fmla="*/ 45736 h 45736"/>
              <a:gd name="connsiteX3" fmla="*/ 144780 w 807720"/>
              <a:gd name="connsiteY3" fmla="*/ 38116 h 45736"/>
              <a:gd name="connsiteX4" fmla="*/ 38100 w 807720"/>
              <a:gd name="connsiteY4" fmla="*/ 15256 h 45736"/>
              <a:gd name="connsiteX5" fmla="*/ 0 w 807720"/>
              <a:gd name="connsiteY5" fmla="*/ 16 h 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720" h="45736">
                <a:moveTo>
                  <a:pt x="807720" y="15256"/>
                </a:moveTo>
                <a:cubicBezTo>
                  <a:pt x="779716" y="19923"/>
                  <a:pt x="751590" y="24106"/>
                  <a:pt x="723900" y="30496"/>
                </a:cubicBezTo>
                <a:cubicBezTo>
                  <a:pt x="703491" y="35206"/>
                  <a:pt x="683260" y="40656"/>
                  <a:pt x="662940" y="45736"/>
                </a:cubicBezTo>
                <a:lnTo>
                  <a:pt x="144780" y="38116"/>
                </a:lnTo>
                <a:cubicBezTo>
                  <a:pt x="103004" y="37017"/>
                  <a:pt x="75694" y="30293"/>
                  <a:pt x="38100" y="15256"/>
                </a:cubicBezTo>
                <a:cubicBezTo>
                  <a:pt x="-2840" y="-1120"/>
                  <a:pt x="20810" y="16"/>
                  <a:pt x="0" y="16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D3475DE-98E6-56A4-4A0C-CAFB3B72D118}"/>
              </a:ext>
            </a:extLst>
          </p:cNvPr>
          <p:cNvSpPr/>
          <p:nvPr/>
        </p:nvSpPr>
        <p:spPr>
          <a:xfrm>
            <a:off x="656183" y="2472759"/>
            <a:ext cx="9983416" cy="3619500"/>
          </a:xfrm>
          <a:custGeom>
            <a:avLst/>
            <a:gdLst>
              <a:gd name="connsiteX0" fmla="*/ 2393896 w 9983416"/>
              <a:gd name="connsiteY0" fmla="*/ 106680 h 3619500"/>
              <a:gd name="connsiteX1" fmla="*/ 2035756 w 9983416"/>
              <a:gd name="connsiteY1" fmla="*/ 99060 h 3619500"/>
              <a:gd name="connsiteX2" fmla="*/ 1769056 w 9983416"/>
              <a:gd name="connsiteY2" fmla="*/ 91440 h 3619500"/>
              <a:gd name="connsiteX3" fmla="*/ 1319476 w 9983416"/>
              <a:gd name="connsiteY3" fmla="*/ 53340 h 3619500"/>
              <a:gd name="connsiteX4" fmla="*/ 1022296 w 9983416"/>
              <a:gd name="connsiteY4" fmla="*/ 0 h 3619500"/>
              <a:gd name="connsiteX5" fmla="*/ 603196 w 9983416"/>
              <a:gd name="connsiteY5" fmla="*/ 15240 h 3619500"/>
              <a:gd name="connsiteX6" fmla="*/ 534616 w 9983416"/>
              <a:gd name="connsiteY6" fmla="*/ 22860 h 3619500"/>
              <a:gd name="connsiteX7" fmla="*/ 473656 w 9983416"/>
              <a:gd name="connsiteY7" fmla="*/ 45720 h 3619500"/>
              <a:gd name="connsiteX8" fmla="*/ 366976 w 9983416"/>
              <a:gd name="connsiteY8" fmla="*/ 99060 h 3619500"/>
              <a:gd name="connsiteX9" fmla="*/ 184096 w 9983416"/>
              <a:gd name="connsiteY9" fmla="*/ 228600 h 3619500"/>
              <a:gd name="connsiteX10" fmla="*/ 130756 w 9983416"/>
              <a:gd name="connsiteY10" fmla="*/ 327660 h 3619500"/>
              <a:gd name="connsiteX11" fmla="*/ 115516 w 9983416"/>
              <a:gd name="connsiteY11" fmla="*/ 388620 h 3619500"/>
              <a:gd name="connsiteX12" fmla="*/ 77416 w 9983416"/>
              <a:gd name="connsiteY12" fmla="*/ 586740 h 3619500"/>
              <a:gd name="connsiteX13" fmla="*/ 62176 w 9983416"/>
              <a:gd name="connsiteY13" fmla="*/ 739140 h 3619500"/>
              <a:gd name="connsiteX14" fmla="*/ 46936 w 9983416"/>
              <a:gd name="connsiteY14" fmla="*/ 861060 h 3619500"/>
              <a:gd name="connsiteX15" fmla="*/ 31696 w 9983416"/>
              <a:gd name="connsiteY15" fmla="*/ 967740 h 3619500"/>
              <a:gd name="connsiteX16" fmla="*/ 24076 w 9983416"/>
              <a:gd name="connsiteY16" fmla="*/ 1066800 h 3619500"/>
              <a:gd name="connsiteX17" fmla="*/ 16456 w 9983416"/>
              <a:gd name="connsiteY17" fmla="*/ 1295400 h 3619500"/>
              <a:gd name="connsiteX18" fmla="*/ 1216 w 9983416"/>
              <a:gd name="connsiteY18" fmla="*/ 1409700 h 3619500"/>
              <a:gd name="connsiteX19" fmla="*/ 24076 w 9983416"/>
              <a:gd name="connsiteY19" fmla="*/ 1813560 h 3619500"/>
              <a:gd name="connsiteX20" fmla="*/ 31696 w 9983416"/>
              <a:gd name="connsiteY20" fmla="*/ 1889760 h 3619500"/>
              <a:gd name="connsiteX21" fmla="*/ 46936 w 9983416"/>
              <a:gd name="connsiteY21" fmla="*/ 1981200 h 3619500"/>
              <a:gd name="connsiteX22" fmla="*/ 54556 w 9983416"/>
              <a:gd name="connsiteY22" fmla="*/ 2072640 h 3619500"/>
              <a:gd name="connsiteX23" fmla="*/ 85036 w 9983416"/>
              <a:gd name="connsiteY23" fmla="*/ 2263140 h 3619500"/>
              <a:gd name="connsiteX24" fmla="*/ 92656 w 9983416"/>
              <a:gd name="connsiteY24" fmla="*/ 3337560 h 3619500"/>
              <a:gd name="connsiteX25" fmla="*/ 176476 w 9983416"/>
              <a:gd name="connsiteY25" fmla="*/ 3383280 h 3619500"/>
              <a:gd name="connsiteX26" fmla="*/ 206956 w 9983416"/>
              <a:gd name="connsiteY26" fmla="*/ 3390900 h 3619500"/>
              <a:gd name="connsiteX27" fmla="*/ 283156 w 9983416"/>
              <a:gd name="connsiteY27" fmla="*/ 3429000 h 3619500"/>
              <a:gd name="connsiteX28" fmla="*/ 580336 w 9983416"/>
              <a:gd name="connsiteY28" fmla="*/ 3482340 h 3619500"/>
              <a:gd name="connsiteX29" fmla="*/ 877516 w 9983416"/>
              <a:gd name="connsiteY29" fmla="*/ 3497580 h 3619500"/>
              <a:gd name="connsiteX30" fmla="*/ 1342336 w 9983416"/>
              <a:gd name="connsiteY30" fmla="*/ 3467100 h 3619500"/>
              <a:gd name="connsiteX31" fmla="*/ 1471876 w 9983416"/>
              <a:gd name="connsiteY31" fmla="*/ 3429000 h 3619500"/>
              <a:gd name="connsiteX32" fmla="*/ 1570936 w 9983416"/>
              <a:gd name="connsiteY32" fmla="*/ 3406140 h 3619500"/>
              <a:gd name="connsiteX33" fmla="*/ 1715716 w 9983416"/>
              <a:gd name="connsiteY33" fmla="*/ 3368040 h 3619500"/>
              <a:gd name="connsiteX34" fmla="*/ 1791916 w 9983416"/>
              <a:gd name="connsiteY34" fmla="*/ 3352800 h 3619500"/>
              <a:gd name="connsiteX35" fmla="*/ 1944316 w 9983416"/>
              <a:gd name="connsiteY35" fmla="*/ 3322320 h 3619500"/>
              <a:gd name="connsiteX36" fmla="*/ 2104336 w 9983416"/>
              <a:gd name="connsiteY36" fmla="*/ 3337560 h 3619500"/>
              <a:gd name="connsiteX37" fmla="*/ 2431996 w 9983416"/>
              <a:gd name="connsiteY37" fmla="*/ 3390900 h 3619500"/>
              <a:gd name="connsiteX38" fmla="*/ 2828236 w 9983416"/>
              <a:gd name="connsiteY38" fmla="*/ 3451860 h 3619500"/>
              <a:gd name="connsiteX39" fmla="*/ 3087316 w 9983416"/>
              <a:gd name="connsiteY39" fmla="*/ 3505200 h 3619500"/>
              <a:gd name="connsiteX40" fmla="*/ 3994096 w 9983416"/>
              <a:gd name="connsiteY40" fmla="*/ 3619500 h 3619500"/>
              <a:gd name="connsiteX41" fmla="*/ 4664656 w 9983416"/>
              <a:gd name="connsiteY41" fmla="*/ 3596640 h 3619500"/>
              <a:gd name="connsiteX42" fmla="*/ 4946596 w 9983416"/>
              <a:gd name="connsiteY42" fmla="*/ 3512820 h 3619500"/>
              <a:gd name="connsiteX43" fmla="*/ 5022796 w 9983416"/>
              <a:gd name="connsiteY43" fmla="*/ 3474720 h 3619500"/>
              <a:gd name="connsiteX44" fmla="*/ 5144716 w 9983416"/>
              <a:gd name="connsiteY44" fmla="*/ 3383280 h 3619500"/>
              <a:gd name="connsiteX45" fmla="*/ 5220916 w 9983416"/>
              <a:gd name="connsiteY45" fmla="*/ 3352800 h 3619500"/>
              <a:gd name="connsiteX46" fmla="*/ 5274256 w 9983416"/>
              <a:gd name="connsiteY46" fmla="*/ 3322320 h 3619500"/>
              <a:gd name="connsiteX47" fmla="*/ 5365696 w 9983416"/>
              <a:gd name="connsiteY47" fmla="*/ 3268980 h 3619500"/>
              <a:gd name="connsiteX48" fmla="*/ 5388556 w 9983416"/>
              <a:gd name="connsiteY48" fmla="*/ 3238500 h 3619500"/>
              <a:gd name="connsiteX49" fmla="*/ 5426656 w 9983416"/>
              <a:gd name="connsiteY49" fmla="*/ 3208020 h 3619500"/>
              <a:gd name="connsiteX50" fmla="*/ 5472376 w 9983416"/>
              <a:gd name="connsiteY50" fmla="*/ 3169920 h 3619500"/>
              <a:gd name="connsiteX51" fmla="*/ 5502856 w 9983416"/>
              <a:gd name="connsiteY51" fmla="*/ 3124200 h 3619500"/>
              <a:gd name="connsiteX52" fmla="*/ 5533336 w 9983416"/>
              <a:gd name="connsiteY52" fmla="*/ 3086100 h 3619500"/>
              <a:gd name="connsiteX53" fmla="*/ 5563816 w 9983416"/>
              <a:gd name="connsiteY53" fmla="*/ 3017520 h 3619500"/>
              <a:gd name="connsiteX54" fmla="*/ 5632396 w 9983416"/>
              <a:gd name="connsiteY54" fmla="*/ 2994660 h 3619500"/>
              <a:gd name="connsiteX55" fmla="*/ 5655256 w 9983416"/>
              <a:gd name="connsiteY55" fmla="*/ 2948940 h 3619500"/>
              <a:gd name="connsiteX56" fmla="*/ 5632396 w 9983416"/>
              <a:gd name="connsiteY56" fmla="*/ 2918460 h 3619500"/>
              <a:gd name="connsiteX57" fmla="*/ 5586676 w 9983416"/>
              <a:gd name="connsiteY57" fmla="*/ 2887980 h 3619500"/>
              <a:gd name="connsiteX58" fmla="*/ 5548576 w 9983416"/>
              <a:gd name="connsiteY58" fmla="*/ 2811780 h 3619500"/>
              <a:gd name="connsiteX59" fmla="*/ 5556196 w 9983416"/>
              <a:gd name="connsiteY59" fmla="*/ 2689860 h 3619500"/>
              <a:gd name="connsiteX60" fmla="*/ 5586676 w 9983416"/>
              <a:gd name="connsiteY60" fmla="*/ 2644140 h 3619500"/>
              <a:gd name="connsiteX61" fmla="*/ 5601916 w 9983416"/>
              <a:gd name="connsiteY61" fmla="*/ 2621280 h 3619500"/>
              <a:gd name="connsiteX62" fmla="*/ 5647636 w 9983416"/>
              <a:gd name="connsiteY62" fmla="*/ 2583180 h 3619500"/>
              <a:gd name="connsiteX63" fmla="*/ 5708596 w 9983416"/>
              <a:gd name="connsiteY63" fmla="*/ 2529840 h 3619500"/>
              <a:gd name="connsiteX64" fmla="*/ 5739076 w 9983416"/>
              <a:gd name="connsiteY64" fmla="*/ 2506980 h 3619500"/>
              <a:gd name="connsiteX65" fmla="*/ 5761936 w 9983416"/>
              <a:gd name="connsiteY65" fmla="*/ 2491740 h 3619500"/>
              <a:gd name="connsiteX66" fmla="*/ 5784796 w 9983416"/>
              <a:gd name="connsiteY66" fmla="*/ 2461260 h 3619500"/>
              <a:gd name="connsiteX67" fmla="*/ 5822896 w 9983416"/>
              <a:gd name="connsiteY67" fmla="*/ 2392680 h 3619500"/>
              <a:gd name="connsiteX68" fmla="*/ 5891476 w 9983416"/>
              <a:gd name="connsiteY68" fmla="*/ 2346960 h 3619500"/>
              <a:gd name="connsiteX69" fmla="*/ 6081976 w 9983416"/>
              <a:gd name="connsiteY69" fmla="*/ 2354580 h 3619500"/>
              <a:gd name="connsiteX70" fmla="*/ 6127696 w 9983416"/>
              <a:gd name="connsiteY70" fmla="*/ 2362200 h 3619500"/>
              <a:gd name="connsiteX71" fmla="*/ 6348676 w 9983416"/>
              <a:gd name="connsiteY71" fmla="*/ 2377440 h 3619500"/>
              <a:gd name="connsiteX72" fmla="*/ 7369756 w 9983416"/>
              <a:gd name="connsiteY72" fmla="*/ 2369820 h 3619500"/>
              <a:gd name="connsiteX73" fmla="*/ 7461196 w 9983416"/>
              <a:gd name="connsiteY73" fmla="*/ 2354580 h 3619500"/>
              <a:gd name="connsiteX74" fmla="*/ 7583116 w 9983416"/>
              <a:gd name="connsiteY74" fmla="*/ 2331720 h 3619500"/>
              <a:gd name="connsiteX75" fmla="*/ 7621216 w 9983416"/>
              <a:gd name="connsiteY75" fmla="*/ 2308860 h 3619500"/>
              <a:gd name="connsiteX76" fmla="*/ 7674556 w 9983416"/>
              <a:gd name="connsiteY76" fmla="*/ 2293620 h 3619500"/>
              <a:gd name="connsiteX77" fmla="*/ 7743136 w 9983416"/>
              <a:gd name="connsiteY77" fmla="*/ 2278380 h 3619500"/>
              <a:gd name="connsiteX78" fmla="*/ 7826956 w 9983416"/>
              <a:gd name="connsiteY78" fmla="*/ 2293620 h 3619500"/>
              <a:gd name="connsiteX79" fmla="*/ 7849816 w 9983416"/>
              <a:gd name="connsiteY79" fmla="*/ 2316480 h 3619500"/>
              <a:gd name="connsiteX80" fmla="*/ 7872676 w 9983416"/>
              <a:gd name="connsiteY80" fmla="*/ 2331720 h 3619500"/>
              <a:gd name="connsiteX81" fmla="*/ 7986976 w 9983416"/>
              <a:gd name="connsiteY81" fmla="*/ 2346960 h 3619500"/>
              <a:gd name="connsiteX82" fmla="*/ 8040316 w 9983416"/>
              <a:gd name="connsiteY82" fmla="*/ 2354580 h 3619500"/>
              <a:gd name="connsiteX83" fmla="*/ 8177476 w 9983416"/>
              <a:gd name="connsiteY83" fmla="*/ 2346960 h 3619500"/>
              <a:gd name="connsiteX84" fmla="*/ 8459416 w 9983416"/>
              <a:gd name="connsiteY84" fmla="*/ 2316480 h 3619500"/>
              <a:gd name="connsiteX85" fmla="*/ 8710876 w 9983416"/>
              <a:gd name="connsiteY85" fmla="*/ 2308860 h 3619500"/>
              <a:gd name="connsiteX86" fmla="*/ 9762436 w 9983416"/>
              <a:gd name="connsiteY86" fmla="*/ 2293620 h 3619500"/>
              <a:gd name="connsiteX87" fmla="*/ 9808156 w 9983416"/>
              <a:gd name="connsiteY87" fmla="*/ 2278380 h 3619500"/>
              <a:gd name="connsiteX88" fmla="*/ 9831016 w 9983416"/>
              <a:gd name="connsiteY88" fmla="*/ 2270760 h 3619500"/>
              <a:gd name="connsiteX89" fmla="*/ 9930076 w 9983416"/>
              <a:gd name="connsiteY89" fmla="*/ 2308860 h 3619500"/>
              <a:gd name="connsiteX90" fmla="*/ 9983416 w 9983416"/>
              <a:gd name="connsiteY90" fmla="*/ 230886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983416" h="3619500">
                <a:moveTo>
                  <a:pt x="2393896" y="106680"/>
                </a:moveTo>
                <a:lnTo>
                  <a:pt x="2035756" y="99060"/>
                </a:lnTo>
                <a:cubicBezTo>
                  <a:pt x="1946846" y="96891"/>
                  <a:pt x="1857704" y="98589"/>
                  <a:pt x="1769056" y="91440"/>
                </a:cubicBezTo>
                <a:cubicBezTo>
                  <a:pt x="1091781" y="36821"/>
                  <a:pt x="2091348" y="77461"/>
                  <a:pt x="1319476" y="53340"/>
                </a:cubicBezTo>
                <a:cubicBezTo>
                  <a:pt x="1082657" y="18256"/>
                  <a:pt x="1180995" y="39675"/>
                  <a:pt x="1022296" y="0"/>
                </a:cubicBezTo>
                <a:lnTo>
                  <a:pt x="603196" y="15240"/>
                </a:lnTo>
                <a:cubicBezTo>
                  <a:pt x="580221" y="16317"/>
                  <a:pt x="557005" y="17592"/>
                  <a:pt x="534616" y="22860"/>
                </a:cubicBezTo>
                <a:cubicBezTo>
                  <a:pt x="513491" y="27831"/>
                  <a:pt x="493806" y="37660"/>
                  <a:pt x="473656" y="45720"/>
                </a:cubicBezTo>
                <a:cubicBezTo>
                  <a:pt x="392665" y="78116"/>
                  <a:pt x="446457" y="57427"/>
                  <a:pt x="366976" y="99060"/>
                </a:cubicBezTo>
                <a:cubicBezTo>
                  <a:pt x="296089" y="136191"/>
                  <a:pt x="227041" y="153446"/>
                  <a:pt x="184096" y="228600"/>
                </a:cubicBezTo>
                <a:cubicBezTo>
                  <a:pt x="174481" y="245426"/>
                  <a:pt x="138379" y="306315"/>
                  <a:pt x="130756" y="327660"/>
                </a:cubicBezTo>
                <a:cubicBezTo>
                  <a:pt x="123711" y="347385"/>
                  <a:pt x="120158" y="368195"/>
                  <a:pt x="115516" y="388620"/>
                </a:cubicBezTo>
                <a:cubicBezTo>
                  <a:pt x="102228" y="447087"/>
                  <a:pt x="85000" y="526066"/>
                  <a:pt x="77416" y="586740"/>
                </a:cubicBezTo>
                <a:cubicBezTo>
                  <a:pt x="71084" y="637399"/>
                  <a:pt x="69396" y="688600"/>
                  <a:pt x="62176" y="739140"/>
                </a:cubicBezTo>
                <a:cubicBezTo>
                  <a:pt x="36305" y="920236"/>
                  <a:pt x="75746" y="640182"/>
                  <a:pt x="46936" y="861060"/>
                </a:cubicBezTo>
                <a:cubicBezTo>
                  <a:pt x="42290" y="896679"/>
                  <a:pt x="35663" y="932039"/>
                  <a:pt x="31696" y="967740"/>
                </a:cubicBezTo>
                <a:cubicBezTo>
                  <a:pt x="28039" y="1000655"/>
                  <a:pt x="26616" y="1033780"/>
                  <a:pt x="24076" y="1066800"/>
                </a:cubicBezTo>
                <a:cubicBezTo>
                  <a:pt x="21536" y="1143000"/>
                  <a:pt x="21528" y="1219327"/>
                  <a:pt x="16456" y="1295400"/>
                </a:cubicBezTo>
                <a:cubicBezTo>
                  <a:pt x="13899" y="1333752"/>
                  <a:pt x="1970" y="1371270"/>
                  <a:pt x="1216" y="1409700"/>
                </a:cubicBezTo>
                <a:cubicBezTo>
                  <a:pt x="-3211" y="1635470"/>
                  <a:pt x="4448" y="1636904"/>
                  <a:pt x="24076" y="1813560"/>
                </a:cubicBezTo>
                <a:cubicBezTo>
                  <a:pt x="26895" y="1838931"/>
                  <a:pt x="28247" y="1864467"/>
                  <a:pt x="31696" y="1889760"/>
                </a:cubicBezTo>
                <a:cubicBezTo>
                  <a:pt x="35871" y="1920377"/>
                  <a:pt x="43103" y="1950538"/>
                  <a:pt x="46936" y="1981200"/>
                </a:cubicBezTo>
                <a:cubicBezTo>
                  <a:pt x="50730" y="2011549"/>
                  <a:pt x="51298" y="2042228"/>
                  <a:pt x="54556" y="2072640"/>
                </a:cubicBezTo>
                <a:cubicBezTo>
                  <a:pt x="67695" y="2195272"/>
                  <a:pt x="63773" y="2167458"/>
                  <a:pt x="85036" y="2263140"/>
                </a:cubicBezTo>
                <a:cubicBezTo>
                  <a:pt x="87576" y="2621280"/>
                  <a:pt x="75386" y="2979828"/>
                  <a:pt x="92656" y="3337560"/>
                </a:cubicBezTo>
                <a:cubicBezTo>
                  <a:pt x="93349" y="3351905"/>
                  <a:pt x="163495" y="3378953"/>
                  <a:pt x="176476" y="3383280"/>
                </a:cubicBezTo>
                <a:cubicBezTo>
                  <a:pt x="186411" y="3386592"/>
                  <a:pt x="197330" y="3386775"/>
                  <a:pt x="206956" y="3390900"/>
                </a:cubicBezTo>
                <a:cubicBezTo>
                  <a:pt x="233058" y="3402087"/>
                  <a:pt x="255956" y="3420840"/>
                  <a:pt x="283156" y="3429000"/>
                </a:cubicBezTo>
                <a:cubicBezTo>
                  <a:pt x="320102" y="3440084"/>
                  <a:pt x="538451" y="3478729"/>
                  <a:pt x="580336" y="3482340"/>
                </a:cubicBezTo>
                <a:cubicBezTo>
                  <a:pt x="679160" y="3490859"/>
                  <a:pt x="877516" y="3497580"/>
                  <a:pt x="877516" y="3497580"/>
                </a:cubicBezTo>
                <a:cubicBezTo>
                  <a:pt x="1032456" y="3487420"/>
                  <a:pt x="1188087" y="3484898"/>
                  <a:pt x="1342336" y="3467100"/>
                </a:cubicBezTo>
                <a:cubicBezTo>
                  <a:pt x="1387048" y="3461941"/>
                  <a:pt x="1428387" y="3440597"/>
                  <a:pt x="1471876" y="3429000"/>
                </a:cubicBezTo>
                <a:cubicBezTo>
                  <a:pt x="1504620" y="3420268"/>
                  <a:pt x="1538060" y="3414359"/>
                  <a:pt x="1570936" y="3406140"/>
                </a:cubicBezTo>
                <a:cubicBezTo>
                  <a:pt x="1619349" y="3394037"/>
                  <a:pt x="1667206" y="3379749"/>
                  <a:pt x="1715716" y="3368040"/>
                </a:cubicBezTo>
                <a:cubicBezTo>
                  <a:pt x="1740896" y="3361962"/>
                  <a:pt x="1766717" y="3358800"/>
                  <a:pt x="1791916" y="3352800"/>
                </a:cubicBezTo>
                <a:cubicBezTo>
                  <a:pt x="1926838" y="3320676"/>
                  <a:pt x="1823991" y="3335689"/>
                  <a:pt x="1944316" y="3322320"/>
                </a:cubicBezTo>
                <a:cubicBezTo>
                  <a:pt x="1997656" y="3327400"/>
                  <a:pt x="2051186" y="3330775"/>
                  <a:pt x="2104336" y="3337560"/>
                </a:cubicBezTo>
                <a:cubicBezTo>
                  <a:pt x="2319551" y="3365034"/>
                  <a:pt x="2253877" y="3362776"/>
                  <a:pt x="2431996" y="3390900"/>
                </a:cubicBezTo>
                <a:cubicBezTo>
                  <a:pt x="2634788" y="3422920"/>
                  <a:pt x="2592383" y="3408318"/>
                  <a:pt x="2828236" y="3451860"/>
                </a:cubicBezTo>
                <a:cubicBezTo>
                  <a:pt x="2914942" y="3467867"/>
                  <a:pt x="3000266" y="3491183"/>
                  <a:pt x="3087316" y="3505200"/>
                </a:cubicBezTo>
                <a:cubicBezTo>
                  <a:pt x="3640064" y="3594202"/>
                  <a:pt x="3585380" y="3584467"/>
                  <a:pt x="3994096" y="3619500"/>
                </a:cubicBezTo>
                <a:cubicBezTo>
                  <a:pt x="4217616" y="3611880"/>
                  <a:pt x="4441585" y="3612717"/>
                  <a:pt x="4664656" y="3596640"/>
                </a:cubicBezTo>
                <a:cubicBezTo>
                  <a:pt x="4778317" y="3588448"/>
                  <a:pt x="4849292" y="3557417"/>
                  <a:pt x="4946596" y="3512820"/>
                </a:cubicBezTo>
                <a:cubicBezTo>
                  <a:pt x="4972412" y="3500988"/>
                  <a:pt x="4998954" y="3490147"/>
                  <a:pt x="5022796" y="3474720"/>
                </a:cubicBezTo>
                <a:cubicBezTo>
                  <a:pt x="5138848" y="3399628"/>
                  <a:pt x="5007550" y="3455473"/>
                  <a:pt x="5144716" y="3383280"/>
                </a:cubicBezTo>
                <a:cubicBezTo>
                  <a:pt x="5168924" y="3370539"/>
                  <a:pt x="5196163" y="3364448"/>
                  <a:pt x="5220916" y="3352800"/>
                </a:cubicBezTo>
                <a:cubicBezTo>
                  <a:pt x="5239445" y="3344080"/>
                  <a:pt x="5256226" y="3332029"/>
                  <a:pt x="5274256" y="3322320"/>
                </a:cubicBezTo>
                <a:cubicBezTo>
                  <a:pt x="5307840" y="3304236"/>
                  <a:pt x="5336455" y="3294972"/>
                  <a:pt x="5365696" y="3268980"/>
                </a:cubicBezTo>
                <a:cubicBezTo>
                  <a:pt x="5375188" y="3260543"/>
                  <a:pt x="5379576" y="3247480"/>
                  <a:pt x="5388556" y="3238500"/>
                </a:cubicBezTo>
                <a:cubicBezTo>
                  <a:pt x="5400056" y="3227000"/>
                  <a:pt x="5414416" y="3218730"/>
                  <a:pt x="5426656" y="3208020"/>
                </a:cubicBezTo>
                <a:cubicBezTo>
                  <a:pt x="5473593" y="3166950"/>
                  <a:pt x="5425591" y="3201110"/>
                  <a:pt x="5472376" y="3169920"/>
                </a:cubicBezTo>
                <a:cubicBezTo>
                  <a:pt x="5482536" y="3154680"/>
                  <a:pt x="5492083" y="3139013"/>
                  <a:pt x="5502856" y="3124200"/>
                </a:cubicBezTo>
                <a:cubicBezTo>
                  <a:pt x="5512422" y="3111047"/>
                  <a:pt x="5525548" y="3100378"/>
                  <a:pt x="5533336" y="3086100"/>
                </a:cubicBezTo>
                <a:cubicBezTo>
                  <a:pt x="5536502" y="3080295"/>
                  <a:pt x="5548199" y="3026038"/>
                  <a:pt x="5563816" y="3017520"/>
                </a:cubicBezTo>
                <a:cubicBezTo>
                  <a:pt x="5584970" y="3005981"/>
                  <a:pt x="5632396" y="2994660"/>
                  <a:pt x="5632396" y="2994660"/>
                </a:cubicBezTo>
                <a:cubicBezTo>
                  <a:pt x="5636504" y="2988498"/>
                  <a:pt x="5658411" y="2959982"/>
                  <a:pt x="5655256" y="2948940"/>
                </a:cubicBezTo>
                <a:cubicBezTo>
                  <a:pt x="5651767" y="2936729"/>
                  <a:pt x="5640661" y="2928103"/>
                  <a:pt x="5632396" y="2918460"/>
                </a:cubicBezTo>
                <a:cubicBezTo>
                  <a:pt x="5609564" y="2891823"/>
                  <a:pt x="5615505" y="2897590"/>
                  <a:pt x="5586676" y="2887980"/>
                </a:cubicBezTo>
                <a:cubicBezTo>
                  <a:pt x="5571483" y="2865191"/>
                  <a:pt x="5548576" y="2841936"/>
                  <a:pt x="5548576" y="2811780"/>
                </a:cubicBezTo>
                <a:cubicBezTo>
                  <a:pt x="5548576" y="2771061"/>
                  <a:pt x="5551933" y="2730356"/>
                  <a:pt x="5556196" y="2689860"/>
                </a:cubicBezTo>
                <a:cubicBezTo>
                  <a:pt x="5559100" y="2662271"/>
                  <a:pt x="5569035" y="2665309"/>
                  <a:pt x="5586676" y="2644140"/>
                </a:cubicBezTo>
                <a:cubicBezTo>
                  <a:pt x="5592539" y="2637105"/>
                  <a:pt x="5596053" y="2628315"/>
                  <a:pt x="5601916" y="2621280"/>
                </a:cubicBezTo>
                <a:cubicBezTo>
                  <a:pt x="5625149" y="2593401"/>
                  <a:pt x="5620996" y="2603160"/>
                  <a:pt x="5647636" y="2583180"/>
                </a:cubicBezTo>
                <a:cubicBezTo>
                  <a:pt x="5741588" y="2512716"/>
                  <a:pt x="5642805" y="2586233"/>
                  <a:pt x="5708596" y="2529840"/>
                </a:cubicBezTo>
                <a:cubicBezTo>
                  <a:pt x="5718239" y="2521575"/>
                  <a:pt x="5728742" y="2514362"/>
                  <a:pt x="5739076" y="2506980"/>
                </a:cubicBezTo>
                <a:cubicBezTo>
                  <a:pt x="5746528" y="2501657"/>
                  <a:pt x="5755460" y="2498216"/>
                  <a:pt x="5761936" y="2491740"/>
                </a:cubicBezTo>
                <a:cubicBezTo>
                  <a:pt x="5770916" y="2482760"/>
                  <a:pt x="5778262" y="2472150"/>
                  <a:pt x="5784796" y="2461260"/>
                </a:cubicBezTo>
                <a:cubicBezTo>
                  <a:pt x="5801473" y="2433464"/>
                  <a:pt x="5803729" y="2415681"/>
                  <a:pt x="5822896" y="2392680"/>
                </a:cubicBezTo>
                <a:cubicBezTo>
                  <a:pt x="5847830" y="2362759"/>
                  <a:pt x="5851887" y="2366754"/>
                  <a:pt x="5891476" y="2346960"/>
                </a:cubicBezTo>
                <a:cubicBezTo>
                  <a:pt x="5954976" y="2349500"/>
                  <a:pt x="6018557" y="2350488"/>
                  <a:pt x="6081976" y="2354580"/>
                </a:cubicBezTo>
                <a:cubicBezTo>
                  <a:pt x="6097394" y="2355575"/>
                  <a:pt x="6112295" y="2360968"/>
                  <a:pt x="6127696" y="2362200"/>
                </a:cubicBezTo>
                <a:cubicBezTo>
                  <a:pt x="6530970" y="2394462"/>
                  <a:pt x="6101315" y="2352704"/>
                  <a:pt x="6348676" y="2377440"/>
                </a:cubicBezTo>
                <a:lnTo>
                  <a:pt x="7369756" y="2369820"/>
                </a:lnTo>
                <a:cubicBezTo>
                  <a:pt x="7413322" y="2369206"/>
                  <a:pt x="7425059" y="2362919"/>
                  <a:pt x="7461196" y="2354580"/>
                </a:cubicBezTo>
                <a:cubicBezTo>
                  <a:pt x="7538937" y="2336640"/>
                  <a:pt x="7513015" y="2341734"/>
                  <a:pt x="7583116" y="2331720"/>
                </a:cubicBezTo>
                <a:cubicBezTo>
                  <a:pt x="7595816" y="2324100"/>
                  <a:pt x="7607545" y="2314556"/>
                  <a:pt x="7621216" y="2308860"/>
                </a:cubicBezTo>
                <a:cubicBezTo>
                  <a:pt x="7638285" y="2301748"/>
                  <a:pt x="7656844" y="2298933"/>
                  <a:pt x="7674556" y="2293620"/>
                </a:cubicBezTo>
                <a:cubicBezTo>
                  <a:pt x="7721453" y="2279551"/>
                  <a:pt x="7671452" y="2290327"/>
                  <a:pt x="7743136" y="2278380"/>
                </a:cubicBezTo>
                <a:cubicBezTo>
                  <a:pt x="7771076" y="2283460"/>
                  <a:pt x="7800212" y="2284069"/>
                  <a:pt x="7826956" y="2293620"/>
                </a:cubicBezTo>
                <a:cubicBezTo>
                  <a:pt x="7837105" y="2297244"/>
                  <a:pt x="7841537" y="2309581"/>
                  <a:pt x="7849816" y="2316480"/>
                </a:cubicBezTo>
                <a:cubicBezTo>
                  <a:pt x="7856851" y="2322343"/>
                  <a:pt x="7864101" y="2328504"/>
                  <a:pt x="7872676" y="2331720"/>
                </a:cubicBezTo>
                <a:cubicBezTo>
                  <a:pt x="7895977" y="2340458"/>
                  <a:pt x="7976391" y="2345715"/>
                  <a:pt x="7986976" y="2346960"/>
                </a:cubicBezTo>
                <a:cubicBezTo>
                  <a:pt x="8004813" y="2349059"/>
                  <a:pt x="8022536" y="2352040"/>
                  <a:pt x="8040316" y="2354580"/>
                </a:cubicBezTo>
                <a:cubicBezTo>
                  <a:pt x="8086036" y="2352040"/>
                  <a:pt x="8131913" y="2351516"/>
                  <a:pt x="8177476" y="2346960"/>
                </a:cubicBezTo>
                <a:cubicBezTo>
                  <a:pt x="8481925" y="2316515"/>
                  <a:pt x="7928524" y="2343940"/>
                  <a:pt x="8459416" y="2316480"/>
                </a:cubicBezTo>
                <a:cubicBezTo>
                  <a:pt x="8543163" y="2312148"/>
                  <a:pt x="8627030" y="2310331"/>
                  <a:pt x="8710876" y="2308860"/>
                </a:cubicBezTo>
                <a:lnTo>
                  <a:pt x="9762436" y="2293620"/>
                </a:lnTo>
                <a:lnTo>
                  <a:pt x="9808156" y="2278380"/>
                </a:lnTo>
                <a:lnTo>
                  <a:pt x="9831016" y="2270760"/>
                </a:lnTo>
                <a:cubicBezTo>
                  <a:pt x="9873906" y="2292205"/>
                  <a:pt x="9886604" y="2305237"/>
                  <a:pt x="9930076" y="2308860"/>
                </a:cubicBezTo>
                <a:cubicBezTo>
                  <a:pt x="9947795" y="2310337"/>
                  <a:pt x="9965636" y="2308860"/>
                  <a:pt x="9983416" y="230886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188DE388-D5B5-6540-5D39-F311DF319D64}"/>
              </a:ext>
            </a:extLst>
          </p:cNvPr>
          <p:cNvSpPr/>
          <p:nvPr/>
        </p:nvSpPr>
        <p:spPr>
          <a:xfrm>
            <a:off x="9743142" y="4834111"/>
            <a:ext cx="284895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13B248F9-F09B-A9A8-4C43-31F6A417E614}"/>
              </a:ext>
            </a:extLst>
          </p:cNvPr>
          <p:cNvSpPr/>
          <p:nvPr/>
        </p:nvSpPr>
        <p:spPr>
          <a:xfrm rot="10800000">
            <a:off x="9684112" y="4096665"/>
            <a:ext cx="284895" cy="144780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1E622E-B01E-AB93-6AA1-BF706DE73882}"/>
              </a:ext>
            </a:extLst>
          </p:cNvPr>
          <p:cNvSpPr txBox="1"/>
          <p:nvPr/>
        </p:nvSpPr>
        <p:spPr>
          <a:xfrm>
            <a:off x="11278981" y="4827441"/>
            <a:ext cx="103217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FT801943P-2P/1400mAh</a:t>
            </a:r>
          </a:p>
          <a:p>
            <a:endParaRPr lang="en-US" sz="1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</a:rPr>
              <a:t>SERAZ001-02058-2</a:t>
            </a:r>
            <a:endParaRPr lang="en-US" sz="9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37DE0D-2E9C-7F1D-8F02-8166CA8EC81E}"/>
              </a:ext>
            </a:extLst>
          </p:cNvPr>
          <p:cNvSpPr txBox="1"/>
          <p:nvPr/>
        </p:nvSpPr>
        <p:spPr>
          <a:xfrm>
            <a:off x="41850" y="64815"/>
            <a:ext cx="31578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u="sng" dirty="0"/>
              <a:t>SETUP BATTERY UNIT LOAD TEST:</a:t>
            </a:r>
            <a:endParaRPr lang="en-US" sz="1600" b="1" u="sng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CEBAB8B-0072-B6F4-D362-4DF0CBBC6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0" y="466167"/>
            <a:ext cx="2251829" cy="192024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11537CF-329A-E2AD-42CD-34B685A0E0E6}"/>
              </a:ext>
            </a:extLst>
          </p:cNvPr>
          <p:cNvSpPr txBox="1"/>
          <p:nvPr/>
        </p:nvSpPr>
        <p:spPr>
          <a:xfrm rot="2205457">
            <a:off x="72457" y="1343629"/>
            <a:ext cx="12231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highlight>
                  <a:srgbClr val="FF00FF"/>
                </a:highlight>
              </a:rPr>
              <a:t>Receptacle CN400</a:t>
            </a:r>
            <a:endParaRPr lang="en-US" sz="11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708DB3-F6C9-92B1-A00A-46AABE23F5EC}"/>
              </a:ext>
            </a:extLst>
          </p:cNvPr>
          <p:cNvSpPr txBox="1"/>
          <p:nvPr/>
        </p:nvSpPr>
        <p:spPr>
          <a:xfrm>
            <a:off x="154193" y="518260"/>
            <a:ext cx="14899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highlight>
                  <a:srgbClr val="FF00FF"/>
                </a:highlight>
              </a:rPr>
              <a:t>Battery </a:t>
            </a:r>
            <a:r>
              <a:rPr lang="de-DE" sz="1100" dirty="0" err="1">
                <a:solidFill>
                  <a:schemeClr val="bg1"/>
                </a:solidFill>
                <a:highlight>
                  <a:srgbClr val="FF00FF"/>
                </a:highlight>
              </a:rPr>
              <a:t>conn</a:t>
            </a:r>
            <a:r>
              <a:rPr lang="de-DE" sz="1100" dirty="0">
                <a:solidFill>
                  <a:schemeClr val="bg1"/>
                </a:solidFill>
                <a:highlight>
                  <a:srgbClr val="FF00FF"/>
                </a:highlight>
              </a:rPr>
              <a:t>. CN501</a:t>
            </a:r>
            <a:endParaRPr lang="en-US" sz="11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BAB597-428E-1937-6DB3-BCC42095480D}"/>
              </a:ext>
            </a:extLst>
          </p:cNvPr>
          <p:cNvSpPr txBox="1"/>
          <p:nvPr/>
        </p:nvSpPr>
        <p:spPr>
          <a:xfrm>
            <a:off x="1575832" y="1828114"/>
            <a:ext cx="80651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highlight>
                  <a:srgbClr val="FF00FF"/>
                </a:highlight>
              </a:rPr>
              <a:t>Charger IC</a:t>
            </a:r>
            <a:endParaRPr lang="en-US" sz="11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F2361C8-D503-F023-12A9-59873AD3EE47}"/>
              </a:ext>
            </a:extLst>
          </p:cNvPr>
          <p:cNvCxnSpPr>
            <a:cxnSpLocks/>
          </p:cNvCxnSpPr>
          <p:nvPr/>
        </p:nvCxnSpPr>
        <p:spPr>
          <a:xfrm>
            <a:off x="1575832" y="1363963"/>
            <a:ext cx="290391" cy="504914"/>
          </a:xfrm>
          <a:prstGeom prst="line">
            <a:avLst/>
          </a:prstGeom>
          <a:ln w="15875">
            <a:solidFill>
              <a:srgbClr val="EB1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619B38-2A6C-4DDE-6366-22ACF982F348}"/>
              </a:ext>
            </a:extLst>
          </p:cNvPr>
          <p:cNvCxnSpPr>
            <a:cxnSpLocks/>
          </p:cNvCxnSpPr>
          <p:nvPr/>
        </p:nvCxnSpPr>
        <p:spPr>
          <a:xfrm>
            <a:off x="721533" y="749871"/>
            <a:ext cx="331988" cy="210329"/>
          </a:xfrm>
          <a:prstGeom prst="line">
            <a:avLst/>
          </a:prstGeom>
          <a:ln w="15875">
            <a:solidFill>
              <a:srgbClr val="EB1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F699987C-17F1-AB5B-3940-93F58F44D243}"/>
              </a:ext>
            </a:extLst>
          </p:cNvPr>
          <p:cNvSpPr/>
          <p:nvPr/>
        </p:nvSpPr>
        <p:spPr>
          <a:xfrm>
            <a:off x="8248654" y="3886200"/>
            <a:ext cx="210620" cy="3368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22B10-1E47-D585-806A-DA4179F68832}"/>
              </a:ext>
            </a:extLst>
          </p:cNvPr>
          <p:cNvSpPr txBox="1"/>
          <p:nvPr/>
        </p:nvSpPr>
        <p:spPr>
          <a:xfrm>
            <a:off x="7912605" y="3620867"/>
            <a:ext cx="10048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Chg</a:t>
            </a:r>
            <a:r>
              <a:rPr lang="de-DE" sz="1200" b="1" dirty="0">
                <a:solidFill>
                  <a:srgbClr val="7030A0"/>
                </a:solidFill>
                <a:highlight>
                  <a:srgbClr val="FFFF00"/>
                </a:highlight>
              </a:rPr>
              <a:t> IC Volt</a:t>
            </a:r>
            <a:endParaRPr lang="en-US" sz="12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A81EA9C-8116-3112-1735-072EE2B04503}"/>
              </a:ext>
            </a:extLst>
          </p:cNvPr>
          <p:cNvSpPr/>
          <p:nvPr/>
        </p:nvSpPr>
        <p:spPr>
          <a:xfrm>
            <a:off x="8088379" y="1320917"/>
            <a:ext cx="210620" cy="3368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516DF-8779-9856-CB47-42FCDF6550F7}"/>
              </a:ext>
            </a:extLst>
          </p:cNvPr>
          <p:cNvSpPr txBox="1"/>
          <p:nvPr/>
        </p:nvSpPr>
        <p:spPr>
          <a:xfrm>
            <a:off x="7654751" y="1055584"/>
            <a:ext cx="11024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Batt</a:t>
            </a:r>
            <a:r>
              <a:rPr lang="de-DE" sz="1200" b="1" dirty="0">
                <a:solidFill>
                  <a:srgbClr val="7030A0"/>
                </a:solidFill>
                <a:highlight>
                  <a:srgbClr val="FFFF00"/>
                </a:highlight>
              </a:rPr>
              <a:t> Volt </a:t>
            </a:r>
            <a:r>
              <a:rPr lang="de-DE" sz="1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Conn</a:t>
            </a:r>
            <a:endParaRPr lang="en-US" sz="12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2233A0-427F-4CDD-0D1F-A4D845053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78809">
            <a:off x="-1914950" y="1604180"/>
            <a:ext cx="2354073" cy="19601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8156C-ED1A-C66B-D05D-ACE98FF25613}"/>
              </a:ext>
            </a:extLst>
          </p:cNvPr>
          <p:cNvSpPr txBox="1"/>
          <p:nvPr/>
        </p:nvSpPr>
        <p:spPr>
          <a:xfrm rot="2602758">
            <a:off x="-1126476" y="2828805"/>
            <a:ext cx="94229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  <a:highlight>
                  <a:srgbClr val="00FFFF"/>
                </a:highlight>
              </a:rPr>
              <a:t>Plug CN201</a:t>
            </a:r>
            <a:endParaRPr lang="en-US" sz="11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999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8F95F2AA-F235-1547-DDF9-6E37C3578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84288"/>
            <a:ext cx="7757160" cy="226025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D89F7B5-A7BA-B3A9-63E0-BE5A26AFD213}"/>
              </a:ext>
            </a:extLst>
          </p:cNvPr>
          <p:cNvSpPr/>
          <p:nvPr/>
        </p:nvSpPr>
        <p:spPr>
          <a:xfrm>
            <a:off x="2727960" y="2523631"/>
            <a:ext cx="210620" cy="3368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76661-DA5F-EDE0-AFA8-05A4D501991A}"/>
              </a:ext>
            </a:extLst>
          </p:cNvPr>
          <p:cNvSpPr txBox="1"/>
          <p:nvPr/>
        </p:nvSpPr>
        <p:spPr>
          <a:xfrm>
            <a:off x="2378580" y="2245788"/>
            <a:ext cx="10048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Chg</a:t>
            </a:r>
            <a:r>
              <a:rPr lang="de-DE" sz="1400" b="1" dirty="0">
                <a:solidFill>
                  <a:srgbClr val="7030A0"/>
                </a:solidFill>
                <a:highlight>
                  <a:srgbClr val="FFFF00"/>
                </a:highlight>
              </a:rPr>
              <a:t> IC Volt</a:t>
            </a:r>
            <a:endParaRPr lang="en-US" sz="14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670441C-9C59-4DFF-B6EF-3C9ABDA57C56}"/>
              </a:ext>
            </a:extLst>
          </p:cNvPr>
          <p:cNvSpPr/>
          <p:nvPr/>
        </p:nvSpPr>
        <p:spPr>
          <a:xfrm>
            <a:off x="5996853" y="2521519"/>
            <a:ext cx="210620" cy="3368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0A355-29BA-4B13-2514-FC585D0C28C3}"/>
              </a:ext>
            </a:extLst>
          </p:cNvPr>
          <p:cNvSpPr txBox="1"/>
          <p:nvPr/>
        </p:nvSpPr>
        <p:spPr>
          <a:xfrm>
            <a:off x="5698873" y="2245788"/>
            <a:ext cx="10048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Cell</a:t>
            </a:r>
            <a:r>
              <a:rPr lang="de-DE" sz="1400" b="1" dirty="0">
                <a:solidFill>
                  <a:srgbClr val="7030A0"/>
                </a:solidFill>
                <a:highlight>
                  <a:srgbClr val="FFFF00"/>
                </a:highlight>
              </a:rPr>
              <a:t> Volt</a:t>
            </a:r>
            <a:endParaRPr lang="en-US" sz="14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467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20699-0C33-F900-7C54-CD12C50D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" y="183890"/>
            <a:ext cx="5825747" cy="3906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78D53-8CEC-16DD-1777-81A10FA0F94B}"/>
              </a:ext>
            </a:extLst>
          </p:cNvPr>
          <p:cNvSpPr/>
          <p:nvPr/>
        </p:nvSpPr>
        <p:spPr>
          <a:xfrm>
            <a:off x="3142394" y="571191"/>
            <a:ext cx="415636" cy="379724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8DEC60F8-9D8C-5625-C0B5-1729A27D03E9}"/>
              </a:ext>
            </a:extLst>
          </p:cNvPr>
          <p:cNvSpPr/>
          <p:nvPr/>
        </p:nvSpPr>
        <p:spPr>
          <a:xfrm rot="5400000">
            <a:off x="5471723" y="4238827"/>
            <a:ext cx="717722" cy="1119883"/>
          </a:xfrm>
          <a:prstGeom prst="bentUp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8482C-E6DA-C698-A83A-057390EF5D79}"/>
              </a:ext>
            </a:extLst>
          </p:cNvPr>
          <p:cNvSpPr txBox="1"/>
          <p:nvPr/>
        </p:nvSpPr>
        <p:spPr>
          <a:xfrm>
            <a:off x="630750" y="5436078"/>
            <a:ext cx="5185330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The </a:t>
            </a:r>
            <a:r>
              <a:rPr lang="de-DE" sz="1400" dirty="0" err="1"/>
              <a:t>cut</a:t>
            </a:r>
            <a:r>
              <a:rPr lang="de-DE" sz="1400" dirty="0"/>
              <a:t>-off after 8.15 sec. </a:t>
            </a:r>
            <a:r>
              <a:rPr lang="de-DE" sz="1400" dirty="0" err="1"/>
              <a:t>is</a:t>
            </a:r>
            <a:r>
              <a:rPr lang="de-DE" sz="1400" dirty="0"/>
              <a:t> not </a:t>
            </a:r>
            <a:r>
              <a:rPr lang="de-DE" sz="1400" dirty="0" err="1"/>
              <a:t>related</a:t>
            </a:r>
            <a:r>
              <a:rPr lang="de-DE" sz="1400" dirty="0"/>
              <a:t> to an </a:t>
            </a:r>
            <a:r>
              <a:rPr lang="de-DE" sz="1400" dirty="0" err="1"/>
              <a:t>overcurrent</a:t>
            </a:r>
            <a:r>
              <a:rPr lang="de-DE" sz="1400" dirty="0"/>
              <a:t> </a:t>
            </a:r>
            <a:r>
              <a:rPr lang="de-DE" sz="1400" dirty="0" err="1"/>
              <a:t>protection</a:t>
            </a:r>
            <a:r>
              <a:rPr lang="de-DE" sz="1400" dirty="0"/>
              <a:t>.</a:t>
            </a:r>
          </a:p>
          <a:p>
            <a:r>
              <a:rPr lang="de-DE" sz="1400" dirty="0"/>
              <a:t>Rather </a:t>
            </a:r>
            <a:r>
              <a:rPr lang="de-DE" sz="1400" dirty="0" err="1"/>
              <a:t>any</a:t>
            </a:r>
            <a:r>
              <a:rPr lang="de-DE" sz="1400" dirty="0"/>
              <a:t> voltage </a:t>
            </a:r>
            <a:r>
              <a:rPr lang="de-DE" sz="1400" dirty="0" err="1"/>
              <a:t>detection</a:t>
            </a:r>
            <a:r>
              <a:rPr lang="de-DE" sz="1400" dirty="0"/>
              <a:t> </a:t>
            </a:r>
            <a:r>
              <a:rPr lang="de-DE" sz="1400" dirty="0" err="1"/>
              <a:t>threshold</a:t>
            </a:r>
            <a:r>
              <a:rPr lang="de-DE" sz="1400" dirty="0"/>
              <a:t> </a:t>
            </a:r>
            <a:r>
              <a:rPr lang="de-DE" sz="1400" dirty="0" err="1"/>
              <a:t>reached</a:t>
            </a:r>
            <a:r>
              <a:rPr lang="de-DE" sz="1400" dirty="0"/>
              <a:t>?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851C9-D3D9-C276-EC69-A04963E8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922" y="2530298"/>
            <a:ext cx="51454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Gerhard</dc:creator>
  <cp:lastModifiedBy>Gerhard</cp:lastModifiedBy>
  <cp:revision>19</cp:revision>
  <dcterms:created xsi:type="dcterms:W3CDTF">2024-04-09T06:10:14Z</dcterms:created>
  <dcterms:modified xsi:type="dcterms:W3CDTF">2024-04-26T09:13:34Z</dcterms:modified>
</cp:coreProperties>
</file>