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90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9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4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6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25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9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20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96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81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71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83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336E-3D04-49C4-BAD5-F1F946DC3DCF}" type="datetimeFigureOut">
              <a:rPr kumimoji="1" lang="ja-JP" altLang="en-US" smtClean="0"/>
              <a:t>2018/9/12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DB17-E973-4DE0-AF00-51038D800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02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366" y="4581128"/>
            <a:ext cx="3730774" cy="197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02808"/>
            <a:ext cx="3658766" cy="190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1539"/>
            <a:ext cx="2917282" cy="3976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下矢印 5"/>
          <p:cNvSpPr/>
          <p:nvPr/>
        </p:nvSpPr>
        <p:spPr>
          <a:xfrm>
            <a:off x="6300192" y="4221088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2391" y="1844824"/>
            <a:ext cx="153747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 err="1" smtClean="0"/>
              <a:t>Fsw</a:t>
            </a:r>
            <a:r>
              <a:rPr kumimoji="1" lang="en-US" altLang="ja-JP" sz="1400" dirty="0" smtClean="0"/>
              <a:t>=135KHz( </a:t>
            </a:r>
            <a:r>
              <a:rPr kumimoji="1" lang="en-US" altLang="ja-JP" sz="1400" dirty="0" err="1" smtClean="0"/>
              <a:t>calc</a:t>
            </a:r>
            <a:r>
              <a:rPr kumimoji="1" lang="en-US" altLang="ja-JP" sz="1400" dirty="0" smtClean="0"/>
              <a:t>)</a:t>
            </a:r>
          </a:p>
          <a:p>
            <a:r>
              <a:rPr lang="en-US" altLang="ja-JP" sz="1400" dirty="0" smtClean="0"/>
              <a:t>TOFF=45(</a:t>
            </a:r>
            <a:r>
              <a:rPr lang="en-US" altLang="ja-JP" sz="1400" dirty="0" err="1" smtClean="0"/>
              <a:t>calc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01126" y="4581128"/>
            <a:ext cx="1636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SW  ( approx.  300KHz )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88600" y="5541690"/>
            <a:ext cx="1205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Inductor current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9632" y="4602808"/>
            <a:ext cx="1636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SW  ( approx.  430KHz )</a:t>
            </a:r>
            <a:endParaRPr kumimoji="1" lang="ja-JP" altLang="en-US" sz="1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7106" y="5563370"/>
            <a:ext cx="1205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Inductor current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23030" y="0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Case 2</a:t>
            </a:r>
          </a:p>
          <a:p>
            <a:r>
              <a:rPr lang="en-US" altLang="ja-JP" sz="1200" dirty="0" err="1" smtClean="0"/>
              <a:t>VLEDx</a:t>
            </a:r>
            <a:r>
              <a:rPr lang="en-US" altLang="ja-JP" sz="1200" dirty="0" smtClean="0"/>
              <a:t>=46.5V</a:t>
            </a:r>
            <a:endParaRPr kumimoji="1" lang="ja-JP" alt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54" y="252512"/>
            <a:ext cx="2948830" cy="399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36893" y="21679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Case 1</a:t>
            </a:r>
          </a:p>
          <a:p>
            <a:r>
              <a:rPr lang="en-US" altLang="ja-JP" sz="1200" dirty="0" err="1" smtClean="0"/>
              <a:t>VLEDx</a:t>
            </a:r>
            <a:r>
              <a:rPr lang="en-US" altLang="ja-JP" sz="1200" dirty="0" smtClean="0"/>
              <a:t>=11.7V</a:t>
            </a:r>
            <a:endParaRPr kumimoji="1" lang="ja-JP" altLang="en-US" sz="1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8371" y="1908359"/>
            <a:ext cx="153747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 err="1" smtClean="0"/>
              <a:t>Fsw</a:t>
            </a:r>
            <a:r>
              <a:rPr kumimoji="1" lang="en-US" altLang="ja-JP" sz="1400" dirty="0" smtClean="0"/>
              <a:t>=420KHz( </a:t>
            </a:r>
            <a:r>
              <a:rPr kumimoji="1" lang="en-US" altLang="ja-JP" sz="1400" dirty="0" err="1" smtClean="0"/>
              <a:t>calc</a:t>
            </a:r>
            <a:r>
              <a:rPr kumimoji="1" lang="en-US" altLang="ja-JP" sz="1400" dirty="0" smtClean="0"/>
              <a:t>)</a:t>
            </a:r>
          </a:p>
          <a:p>
            <a:r>
              <a:rPr lang="en-US" altLang="ja-JP" sz="1400" dirty="0" smtClean="0"/>
              <a:t>TOFF=45(</a:t>
            </a:r>
            <a:r>
              <a:rPr lang="en-US" altLang="ja-JP" sz="1400" dirty="0" err="1" smtClean="0"/>
              <a:t>calc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20" name="下矢印 19"/>
          <p:cNvSpPr/>
          <p:nvPr/>
        </p:nvSpPr>
        <p:spPr>
          <a:xfrm>
            <a:off x="2318195" y="4257360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98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2</cp:revision>
  <dcterms:created xsi:type="dcterms:W3CDTF">2018-09-12T08:03:26Z</dcterms:created>
  <dcterms:modified xsi:type="dcterms:W3CDTF">2018-09-12T08:38:23Z</dcterms:modified>
</cp:coreProperties>
</file>