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A288-3FC2-4B6A-B2D1-B313E0455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2C7E2-2B3F-41EA-B677-9096FDAB1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7ED78-5EAD-4C95-8DB5-6BB944513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6D8-6151-4F39-B107-216D8327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DCDF9-F893-48DA-A7EB-0A2ECE154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6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7211D-2712-4AEE-B564-4E1BC06C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03497-2829-4AE2-AEED-83B13FDAE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9B02-0BD9-4A45-A9BE-E1B24D46D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89FE2-2104-43EE-A84C-176F82ED2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A8E39-0B83-409F-A0E1-CB54C4AB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1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7B79AF-3B7E-45C7-9ECF-791A803DEB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F7FE1-B023-4E14-AC13-6E4174C99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F371D-1F52-4A28-8E1F-C6724F230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44B84-C0B2-45EB-B833-647B57D9F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5A429-E3D4-434B-969D-A022BFE3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0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1C00-DCE4-4E44-9EF1-EB0169BB3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FB9B8-C82E-47A1-87B1-D4CC7171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35125-FCC4-493B-BA7E-4A83B6C3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D5E56-5294-4A16-968F-36695C69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5B99E-47D3-4663-806C-83E1B337B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5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737F-6B6C-4D80-A5A3-639CEDB0A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9FCED-B2C9-43E7-BAFC-228E83CF7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F36A8-F9A4-420A-B58D-E1F152A03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CBDC0-E51B-47A6-8372-ED7E7F613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9B892-C7D1-4F27-A05F-D96580CD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92B2-6857-40E2-B88B-5C73DE19D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586F6-5D1D-4E43-97F2-9AE9599E2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B11C5-F4DD-419D-BBA0-95FD1D981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4DE46-8588-420F-8212-9C2F146EA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D0BB8-53F2-4F1A-9088-4198E892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A955A-5F93-4B00-8B49-80C32D0D2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0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BC4E-2D5D-4B3F-9046-D8F3611F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7BBE7-817B-4518-8E10-60EC15ED4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7B7F0-5696-47B1-B788-59F43319E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496704-CC94-4A45-AE2D-1B2D6CCFE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5C6D1F-8148-45D0-963F-502E62EA0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F694D2-360D-4253-A250-E0B819FF5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893635-4EEA-4EB6-9AF2-46450D07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B4888-4E81-457A-B40B-82EB852A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2B3DA-1B48-4416-AA03-AA8BB55B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071CCE-5DC9-49FB-AB9A-5E3A4CAF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070CAA-7126-4523-9A7A-368EB378E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9CCF2-448A-4243-83F8-B578ECD84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D731D8-23EC-4D14-9481-CE52F107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0CA712-E4AA-40DD-8710-7520D8C0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C6065-447B-42A0-A3FE-374F3028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3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C21B-D90C-44F1-8AA4-0DE1C2883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3BC19-0B0B-4766-8935-92E0ECCF2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B1FF8-BB9D-4D2D-A002-37D6FC67B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D1B43-B759-4A42-A962-01E4B745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6E6ED-F7AF-47EE-B738-3456C286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9BAE4-5AB6-49F3-B2D3-1BBDA436C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5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1FFF-944D-4ECA-9810-0BFCD2485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9762F-1AB2-4960-AE47-F6D65ED327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C2C514-27B4-4DF7-AEE4-B3C3940B3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EA271-2214-415A-B8E9-48D889E6B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4C9D9-584B-4D59-9B47-FFAE5648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055A3-C2AE-41AF-9527-E896592C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2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3B333-606F-43BE-BBD5-719F5026E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82D2C-FE6F-4C8F-B9BB-AC379658D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3B748-11ED-4727-886A-3CA57AC9E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7B6D3-D82B-4DC6-9048-260F44DC67AC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B30A4-2ED0-48B6-9ED5-CEB30E14F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1E4C8-E3E3-40D1-B8C1-9B1A9153F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2FC59-D918-42A4-804F-3BF1F66A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C08604-62C1-4547-AE32-9B0256FE0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7503" y="778392"/>
            <a:ext cx="779145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733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0E061D-0983-4C77-ACD6-A59AAF936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712" y="771525"/>
            <a:ext cx="6889897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0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3B195EF-E341-46A3-8965-D8886B7D1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462" y="876300"/>
            <a:ext cx="5553075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3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A9159E-0AF2-43AD-AAB5-ECB346061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4683"/>
            <a:ext cx="12192000" cy="556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3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BF7521-11DD-404C-8D5D-0DC2964B9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475" y="666750"/>
            <a:ext cx="459105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21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Krunal Shah</dc:creator>
  <cp:lastModifiedBy>Krunal Shah</cp:lastModifiedBy>
  <cp:revision>1</cp:revision>
  <dcterms:created xsi:type="dcterms:W3CDTF">2019-05-20T10:25:32Z</dcterms:created>
  <dcterms:modified xsi:type="dcterms:W3CDTF">2019-05-20T10:28:14Z</dcterms:modified>
</cp:coreProperties>
</file>