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8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0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2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3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4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59" r:id="rId4"/>
    <p:sldMasterId id="2147485873" r:id="rId5"/>
    <p:sldMasterId id="2147485886" r:id="rId6"/>
    <p:sldMasterId id="2147485888" r:id="rId7"/>
    <p:sldMasterId id="2147485910" r:id="rId8"/>
    <p:sldMasterId id="2147485922" r:id="rId9"/>
    <p:sldMasterId id="2147485935" r:id="rId10"/>
    <p:sldMasterId id="2147485937" r:id="rId11"/>
    <p:sldMasterId id="2147485939" r:id="rId12"/>
    <p:sldMasterId id="2147485952" r:id="rId13"/>
    <p:sldMasterId id="2147485954" r:id="rId14"/>
    <p:sldMasterId id="2147486455" r:id="rId15"/>
    <p:sldMasterId id="2147486463" r:id="rId16"/>
    <p:sldMasterId id="2147486473" r:id="rId17"/>
    <p:sldMasterId id="2147486482" r:id="rId18"/>
    <p:sldMasterId id="2147486491" r:id="rId19"/>
    <p:sldMasterId id="2147486505" r:id="rId20"/>
    <p:sldMasterId id="2147486520" r:id="rId21"/>
    <p:sldMasterId id="2147486535" r:id="rId22"/>
    <p:sldMasterId id="2147486562" r:id="rId23"/>
    <p:sldMasterId id="2147486589" r:id="rId24"/>
    <p:sldMasterId id="2147486603" r:id="rId25"/>
    <p:sldMasterId id="2147486626" r:id="rId26"/>
    <p:sldMasterId id="2147486635" r:id="rId27"/>
    <p:sldMasterId id="2147486687" r:id="rId28"/>
    <p:sldMasterId id="2147486714" r:id="rId29"/>
  </p:sldMasterIdLst>
  <p:notesMasterIdLst>
    <p:notesMasterId r:id="rId34"/>
  </p:notesMasterIdLst>
  <p:handoutMasterIdLst>
    <p:handoutMasterId r:id="rId35"/>
  </p:handoutMasterIdLst>
  <p:sldIdLst>
    <p:sldId id="1352" r:id="rId30"/>
    <p:sldId id="1365" r:id="rId31"/>
    <p:sldId id="1366" r:id="rId32"/>
    <p:sldId id="1367" r:id="rId33"/>
  </p:sldIdLst>
  <p:sldSz cx="12161838" cy="6858000"/>
  <p:notesSz cx="6807200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1pPr>
    <a:lvl2pPr marL="478908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2pPr>
    <a:lvl3pPr marL="957816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3pPr>
    <a:lvl4pPr marL="1436724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4pPr>
    <a:lvl5pPr marL="1915631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5pPr>
    <a:lvl6pPr marL="2394539" algn="l" defTabSz="957816" rtl="0" eaLnBrk="1" latinLnBrk="0" hangingPunct="1"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6pPr>
    <a:lvl7pPr marL="2873447" algn="l" defTabSz="957816" rtl="0" eaLnBrk="1" latinLnBrk="0" hangingPunct="1"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7pPr>
    <a:lvl8pPr marL="3352355" algn="l" defTabSz="957816" rtl="0" eaLnBrk="1" latinLnBrk="0" hangingPunct="1"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8pPr>
    <a:lvl9pPr marL="3831263" algn="l" defTabSz="957816" rtl="0" eaLnBrk="1" latinLnBrk="0" hangingPunct="1">
      <a:defRPr kumimoji="1" sz="25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CC"/>
    <a:srgbClr val="FF9900"/>
    <a:srgbClr val="0000FF"/>
    <a:srgbClr val="00CC00"/>
    <a:srgbClr val="00FF00"/>
    <a:srgbClr val="3399FF"/>
    <a:srgbClr val="99CCFF"/>
    <a:srgbClr val="B2B2B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9093" autoAdjust="0"/>
  </p:normalViewPr>
  <p:slideViewPr>
    <p:cSldViewPr>
      <p:cViewPr>
        <p:scale>
          <a:sx n="75" d="100"/>
          <a:sy n="75" d="100"/>
        </p:scale>
        <p:origin x="-2310" y="-1098"/>
      </p:cViewPr>
      <p:guideLst>
        <p:guide orient="horz" pos="2161"/>
        <p:guide pos="3831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64" y="-102"/>
      </p:cViewPr>
      <p:guideLst>
        <p:guide orient="horz" pos="3129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681" cy="4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27" y="1"/>
            <a:ext cx="2949681" cy="4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79F477-6576-472D-B876-1DFF39AD503C}" type="datetime1">
              <a:rPr lang="zh-TW" altLang="en-US" smtClean="0"/>
              <a:t>2016/5/17</a:t>
            </a:fld>
            <a:endParaRPr lang="en-US" altLang="zh-TW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9898"/>
            <a:ext cx="2949681" cy="4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27" y="9439898"/>
            <a:ext cx="2949681" cy="4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3C59C4-AFF8-4B82-8C33-C1175A2F1A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23681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681" cy="4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27" y="1"/>
            <a:ext cx="2949681" cy="4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4CC4EE9-A79B-4596-A0E0-59AA34616461}" type="datetime1">
              <a:rPr lang="zh-TW" altLang="en-US" smtClean="0"/>
              <a:t>2016/5/17</a:t>
            </a:fld>
            <a:endParaRPr lang="en-US" altLang="zh-TW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46125"/>
            <a:ext cx="66071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3" y="4720746"/>
            <a:ext cx="5447035" cy="44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9898"/>
            <a:ext cx="2949681" cy="4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27" y="9439898"/>
            <a:ext cx="2949681" cy="4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96F0342-6F53-4639-95B2-81244374AC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97244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7890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5781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367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1563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0" y="2895600"/>
            <a:ext cx="12161838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0" y="2895600"/>
            <a:ext cx="12161838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 algn="ctr">
              <a:defRPr sz="4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1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9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81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First and 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537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ement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1" y="2237965"/>
            <a:ext cx="10094326" cy="23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99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_drawings-final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73" y="2209810"/>
            <a:ext cx="5858491" cy="2209800"/>
          </a:xfrm>
          <a:prstGeom prst="rect">
            <a:avLst/>
          </a:prstGeom>
        </p:spPr>
      </p:pic>
      <p:pic>
        <p:nvPicPr>
          <p:cNvPr id="4" name="Picture 3" descr="Th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31" y="2741932"/>
            <a:ext cx="4746761" cy="1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1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0" y="2895600"/>
            <a:ext cx="12161838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 algn="ctr">
              <a:defRPr sz="4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0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5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6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9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05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First and 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927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ement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1" y="2237965"/>
            <a:ext cx="10094326" cy="23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746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9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_drawings-final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73" y="2209810"/>
            <a:ext cx="5858491" cy="2209800"/>
          </a:xfrm>
          <a:prstGeom prst="rect">
            <a:avLst/>
          </a:prstGeom>
        </p:spPr>
      </p:pic>
      <p:pic>
        <p:nvPicPr>
          <p:cNvPr id="4" name="Picture 3" descr="Th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31" y="2741932"/>
            <a:ext cx="4746761" cy="1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40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111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152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3" y="6970713"/>
            <a:ext cx="1114835" cy="152400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5" y="1535113"/>
            <a:ext cx="5375702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2174875"/>
            <a:ext cx="5375702" cy="39512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38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4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14CD94AF-58C3-46AE-8183-E119DAE3BE31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50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422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4077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50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0136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49" y="2254280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568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58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9105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0694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0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3" y="620739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2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3" y="1631950"/>
            <a:ext cx="7875635" cy="1130300"/>
          </a:xfrm>
        </p:spPr>
        <p:txBody>
          <a:bodyPr lIns="91428" tIns="45715" rIns="91428" bIns="45715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0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344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5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26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793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5798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573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481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1" y="2238376"/>
            <a:ext cx="1009474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8917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49" y="2254280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9003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58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0903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36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0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36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3" y="620739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3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0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129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720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667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39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7835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968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104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54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24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latin typeface="+mn-lt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7792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6912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9325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6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94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8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490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07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5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257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775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16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52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189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1" y="2238376"/>
            <a:ext cx="1009474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4636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49" y="2254280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242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58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923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8999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3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0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60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3" y="620739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3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0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6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390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107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897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218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706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390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48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0733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7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5099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41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9958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1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4846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41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0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2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3" y="620741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3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7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175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92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38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5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382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975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7303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390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178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1" y="2238376"/>
            <a:ext cx="1009474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4443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47" y="2254261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83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54" y="2209809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24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4848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24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4" y="2649547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7040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24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34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0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81" y="620724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81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1" y="6038861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0" y="2895600"/>
            <a:ext cx="12161838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 algn="ctr">
              <a:defRPr sz="4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7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3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40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First and 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3922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ement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1" y="2237957"/>
            <a:ext cx="10094326" cy="23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54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5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_drawings-final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69" y="2209810"/>
            <a:ext cx="5858491" cy="2209800"/>
          </a:xfrm>
          <a:prstGeom prst="rect">
            <a:avLst/>
          </a:prstGeom>
        </p:spPr>
      </p:pic>
      <p:pic>
        <p:nvPicPr>
          <p:cNvPr id="4" name="Picture 3" descr="Th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31" y="2741924"/>
            <a:ext cx="4746761" cy="1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05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0" y="2895600"/>
            <a:ext cx="12161838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 algn="ctr">
              <a:defRPr sz="4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5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4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1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First and 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9954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ement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1" y="2237961"/>
            <a:ext cx="10094326" cy="23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889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_drawings-final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71" y="2209810"/>
            <a:ext cx="5858491" cy="2209800"/>
          </a:xfrm>
          <a:prstGeom prst="rect">
            <a:avLst/>
          </a:prstGeom>
        </p:spPr>
      </p:pic>
      <p:pic>
        <p:nvPicPr>
          <p:cNvPr id="4" name="Picture 3" descr="Th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31" y="2741928"/>
            <a:ext cx="4746761" cy="1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8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070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618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38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5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395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829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9708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8507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2584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1" y="2238376"/>
            <a:ext cx="1009474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71583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47" y="2254261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4304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54" y="2209809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24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93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24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4" y="2649547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45655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24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34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78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81" y="620724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81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1" y="6038861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810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308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10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339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4097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269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49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54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1878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7927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2726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3783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6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7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7E87521B-7F44-4C9D-9062-DBD390B9972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2016/5/17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677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776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28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solidFill>
                <a:srgbClr val="000000"/>
              </a:solidFill>
              <a:latin typeface="Gotham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5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53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04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6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4833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487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14301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1" y="2238376"/>
            <a:ext cx="1009474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6707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47" y="2254256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5109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44" y="2209804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19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18773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19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64" y="2649542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9604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19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34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31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33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1A611879-140A-4B51-9778-0D42BDDE95B8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latin typeface="+mn-lt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B651711A-4A20-491E-A07A-0D695F66320F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>
              <a:defRPr/>
            </a:pPr>
            <a:endParaRPr kumimoji="0" lang="en-US" sz="700">
              <a:solidFill>
                <a:schemeClr val="bg1"/>
              </a:solidFill>
              <a:latin typeface="Gotham Book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2138" y="2130463"/>
            <a:ext cx="10337562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latin typeface="+mn-lt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54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6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4C1C705F-33DD-4406-AC02-6097FBC2DCBB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274CD602-FC96-435C-B57C-A5B354EE0EFA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99CBACEA-FC73-4CB6-96C2-657B1AF97A6F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 smtClean="0">
              <a:latin typeface="+mn-lt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54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rst and last slide"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ement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54" y="2238376"/>
            <a:ext cx="1009474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 #2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80203">
            <a:off x="5588978" y="2649548"/>
            <a:ext cx="5253239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hank You #3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you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46" y="2438400"/>
            <a:ext cx="4355881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DA351C1C-A2C2-4D03-B854-C82109A753A0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_drawings-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54" y="2254288"/>
            <a:ext cx="7892526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4699" y="620746"/>
            <a:ext cx="7875635" cy="966787"/>
          </a:xfrm>
        </p:spPr>
        <p:txBody>
          <a:bodyPr/>
          <a:lstStyle>
            <a:lvl1pPr>
              <a:lnSpc>
                <a:spcPct val="80000"/>
              </a:lnSpc>
              <a:defRPr sz="340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4699" y="1631950"/>
            <a:ext cx="7875635" cy="1130300"/>
          </a:xfrm>
        </p:spPr>
        <p:txBody>
          <a:bodyPr lIns="95769" tIns="47886" rIns="95769" bIns="47886"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1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6002" y="6038888"/>
            <a:ext cx="2535827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69" tIns="47886" rIns="95769" bIns="47886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>
                <a:latin typeface="TradeGothic" charset="0"/>
                <a:ea typeface="新細明體" charset="-120"/>
              </a:defRPr>
            </a:lvl1pPr>
          </a:lstStyle>
          <a:p>
            <a:pPr>
              <a:defRPr/>
            </a:pPr>
            <a:fld id="{A2E72AD0-D7E3-41BF-97F1-F5C20017E347}" type="datetime1">
              <a:rPr lang="zh-TW" altLang="en-US" smtClean="0"/>
              <a:t>2016/5/17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/>
        </p:nvSpPr>
        <p:spPr>
          <a:xfrm>
            <a:off x="7337240" y="6970713"/>
            <a:ext cx="1114835" cy="152400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>
              <a:defRPr/>
            </a:pPr>
            <a:endParaRPr kumimoji="0" lang="en-US" sz="700" dirty="0">
              <a:solidFill>
                <a:srgbClr val="000000"/>
              </a:solidFill>
              <a:latin typeface="Gotham Book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743" y="1535113"/>
            <a:ext cx="5373590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43" y="2174875"/>
            <a:ext cx="5373590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2" cy="639762"/>
          </a:xfrm>
        </p:spPr>
        <p:txBody>
          <a:bodyPr anchor="b"/>
          <a:lstStyle>
            <a:lvl1pPr marL="0" indent="0">
              <a:buNone/>
              <a:defRPr sz="2100" b="0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2" cy="3951288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TC Pie Charts and Graph Color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_drawings-final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63" y="2209810"/>
            <a:ext cx="58592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an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77" y="2741652"/>
            <a:ext cx="474649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0" y="2895600"/>
            <a:ext cx="12161838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 algn="ctr">
              <a:defRPr sz="4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5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74" y="990600"/>
            <a:ext cx="10945654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0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50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First and 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4049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ement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1" y="2237965"/>
            <a:ext cx="10094326" cy="23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9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99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hank You #1 (use one only before la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_drawings-final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73" y="2209810"/>
            <a:ext cx="5858491" cy="2209800"/>
          </a:xfrm>
          <a:prstGeom prst="rect">
            <a:avLst/>
          </a:prstGeom>
        </p:spPr>
      </p:pic>
      <p:pic>
        <p:nvPicPr>
          <p:cNvPr id="4" name="Picture 3" descr="Th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31" y="2741932"/>
            <a:ext cx="4746761" cy="1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9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98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97.xml"/><Relationship Id="rId9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0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05.xml"/><Relationship Id="rId9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theme" Target="../theme/theme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8195" name="Picture 11" descr="pencil_sm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40460" y="6199188"/>
            <a:ext cx="55530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608120" y="6583401"/>
            <a:ext cx="9607007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8197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6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638"/>
            <a:ext cx="633430" cy="233362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1A013492-06B9-438A-960A-DA07A94BB701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8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>
              <a:defRPr/>
            </a:pPr>
            <a:r>
              <a:rPr kumimoji="0" lang="en-US" altLang="zh-TW" sz="700">
                <a:latin typeface="Gotham Book"/>
                <a:ea typeface="Gotham Book"/>
                <a:cs typeface="Gotham Book"/>
              </a:rPr>
              <a:t>HTC Proprietary and Confidential – Internal Use Only.                                                                  </a:t>
            </a:r>
            <a:fld id="{3C083FAE-E2D0-4F77-8205-1A8839433B97}" type="datetime4">
              <a:rPr kumimoji="0" lang="en-US" altLang="zh-TW" sz="700">
                <a:latin typeface="Gotham Book"/>
                <a:ea typeface="Gotham Book"/>
                <a:cs typeface="Gotham Book"/>
              </a:rPr>
              <a:pPr>
                <a:defRPr/>
              </a:pPr>
              <a:t>May 17, 2016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8200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8" r:id="rId1"/>
    <p:sldLayoutId id="2147486369" r:id="rId2"/>
    <p:sldLayoutId id="2147486380" r:id="rId3"/>
    <p:sldLayoutId id="2147486370" r:id="rId4"/>
    <p:sldLayoutId id="2147486371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  <p:sldLayoutId id="2147486387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7411" name="Picture 11" descr="pencil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0460" y="6199188"/>
            <a:ext cx="55530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608120" y="6583401"/>
            <a:ext cx="9607007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7413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8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638"/>
            <a:ext cx="633430" cy="233362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F47CB2E-4588-4518-947A-C2FF89862D9F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8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>
              <a:defRPr/>
            </a:pPr>
            <a:r>
              <a:rPr kumimoji="0" lang="en-US" altLang="zh-TW" sz="700">
                <a:latin typeface="Gotham Book"/>
                <a:ea typeface="Gotham Book"/>
                <a:cs typeface="Gotham Book"/>
              </a:rPr>
              <a:t>HTC Proprietary and Confidential – Internal Use Only.                                                                  </a:t>
            </a:r>
            <a:fld id="{05E6C3E7-8853-4D5D-8798-C873C4FEE821}" type="datetime4">
              <a:rPr kumimoji="0" lang="en-US" altLang="zh-TW" sz="700">
                <a:latin typeface="Gotham Book"/>
                <a:ea typeface="Gotham Book"/>
                <a:cs typeface="Gotham Book"/>
              </a:rPr>
              <a:pPr>
                <a:defRPr/>
              </a:pPr>
              <a:t>May 17, 2016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7416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7" r:id="rId1"/>
    <p:sldLayoutId id="2147486453" r:id="rId2"/>
    <p:sldLayoutId id="2147486378" r:id="rId3"/>
    <p:sldLayoutId id="2147486379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8435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4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9" name="Freeform 8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3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40648FBF-72EF-48E9-8D68-774987008431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4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latin typeface="+mn-lt"/>
                <a:ea typeface="+mn-ea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8441" name="Picture 11" descr="pencil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54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 dirty="0" smtClean="0"/>
          </a:p>
        </p:txBody>
      </p:sp>
      <p:pic>
        <p:nvPicPr>
          <p:cNvPr id="1027" name="Picture 11" descr="pencil_sma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 dirty="0">
              <a:solidFill>
                <a:srgbClr val="FFFFFF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1029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1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45DBBA55-87B5-410B-BB13-4A5DBEA34B9B}" type="slidenum">
              <a:rPr kumimoji="0" lang="en-US" altLang="zh-TW" sz="1000">
                <a:solidFill>
                  <a:srgbClr val="000000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kumimoji="0" lang="en-US" altLang="zh-TW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Calibri"/>
                <a:ea typeface="新細明體" charset="-120"/>
              </a:rPr>
              <a:t>HTC Proprietary and Confidential – Internal Use  Only.                                                          </a:t>
            </a:r>
          </a:p>
        </p:txBody>
      </p:sp>
      <p:sp>
        <p:nvSpPr>
          <p:cNvPr id="1032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6" r:id="rId1"/>
    <p:sldLayoutId id="2147486457" r:id="rId2"/>
    <p:sldLayoutId id="2147486458" r:id="rId3"/>
    <p:sldLayoutId id="2147486459" r:id="rId4"/>
    <p:sldLayoutId id="2147486460" r:id="rId5"/>
    <p:sldLayoutId id="2147486461" r:id="rId6"/>
    <p:sldLayoutId id="2147486462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5pPr>
      <a:lvl6pPr marL="478908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6pPr>
      <a:lvl7pPr marL="957816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7pPr>
      <a:lvl8pPr marL="1436724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8pPr>
      <a:lvl9pPr marL="1915631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9pPr>
    </p:titleStyle>
    <p:bodyStyle>
      <a:lvl1pPr marL="244443" indent="-24444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74" y="990600"/>
            <a:ext cx="10945654" cy="5181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0" name="Picture 11" descr="pencil_smal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293" y="6199670"/>
            <a:ext cx="555307" cy="392111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608092" y="6583680"/>
            <a:ext cx="9607852" cy="45720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 dirty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026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08"/>
          <a:stretch>
            <a:fillRect/>
          </a:stretch>
        </p:blipFill>
        <p:spPr bwMode="auto">
          <a:xfrm>
            <a:off x="10905137" y="6477000"/>
            <a:ext cx="851329" cy="228600"/>
          </a:xfrm>
          <a:prstGeom prst="rect">
            <a:avLst/>
          </a:prstGeom>
          <a:noFill/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828"/>
            <a:ext cx="633430" cy="23317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B39FA5-E31E-4DA9-9EA7-CA0BE4275794}" type="slidenum">
              <a:rPr kumimoji="0" lang="en-US" smtClean="0">
                <a:solidFill>
                  <a:srgbClr val="000000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8" y="6621066"/>
            <a:ext cx="7905195" cy="236934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Calibri"/>
                <a:ea typeface="+mn-ea"/>
              </a:rPr>
              <a:t>HTC Proprietary and Confidential – Internal Use Only.                                                                  6/21/2013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4" r:id="rId1"/>
    <p:sldLayoutId id="2147486465" r:id="rId2"/>
    <p:sldLayoutId id="2147486466" r:id="rId3"/>
    <p:sldLayoutId id="2147486467" r:id="rId4"/>
    <p:sldLayoutId id="2147486468" r:id="rId5"/>
    <p:sldLayoutId id="2147486469" r:id="rId6"/>
    <p:sldLayoutId id="2147486470" r:id="rId7"/>
    <p:sldLayoutId id="2147486471" r:id="rId8"/>
  </p:sldLayoutIdLst>
  <p:timing>
    <p:tnLst>
      <p:par>
        <p:cTn id="1" dur="indefinite" restart="never" nodeType="tmRoot"/>
      </p:par>
    </p:tnLst>
  </p:timing>
  <p:txStyles>
    <p:titleStyle>
      <a:lvl1pPr algn="l" defTabSz="9578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443" indent="-244443" algn="l" defTabSz="957816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defTabSz="9578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defTabSz="9578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defTabSz="9578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defTabSz="9578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74" y="990600"/>
            <a:ext cx="10945654" cy="5181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0" name="Picture 11" descr="pencil_smal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293" y="6199670"/>
            <a:ext cx="555307" cy="392111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608092" y="6583680"/>
            <a:ext cx="9607852" cy="45720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 dirty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026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08"/>
          <a:stretch>
            <a:fillRect/>
          </a:stretch>
        </p:blipFill>
        <p:spPr bwMode="auto">
          <a:xfrm>
            <a:off x="10905137" y="6477000"/>
            <a:ext cx="851329" cy="228600"/>
          </a:xfrm>
          <a:prstGeom prst="rect">
            <a:avLst/>
          </a:prstGeom>
          <a:noFill/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828"/>
            <a:ext cx="633430" cy="23317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B39FA5-E31E-4DA9-9EA7-CA0BE4275794}" type="slidenum">
              <a:rPr kumimoji="0" lang="en-US" smtClean="0">
                <a:solidFill>
                  <a:srgbClr val="000000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8" y="6621066"/>
            <a:ext cx="7905195" cy="236934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Calibri"/>
                <a:ea typeface="+mn-ea"/>
              </a:rPr>
              <a:t>HTC Proprietary and Confidential – Internal Use Only.                                                                  6/21/2013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4" r:id="rId1"/>
    <p:sldLayoutId id="2147486475" r:id="rId2"/>
    <p:sldLayoutId id="2147486476" r:id="rId3"/>
    <p:sldLayoutId id="2147486477" r:id="rId4"/>
    <p:sldLayoutId id="2147486478" r:id="rId5"/>
    <p:sldLayoutId id="2147486479" r:id="rId6"/>
    <p:sldLayoutId id="2147486480" r:id="rId7"/>
    <p:sldLayoutId id="2147486481" r:id="rId8"/>
  </p:sldLayoutIdLst>
  <p:timing>
    <p:tnLst>
      <p:par>
        <p:cTn id="1" dur="indefinite" restart="never" nodeType="tmRoot"/>
      </p:par>
    </p:tnLst>
  </p:timing>
  <p:txStyles>
    <p:titleStyle>
      <a:lvl1pPr algn="l" defTabSz="9578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443" indent="-244443" algn="l" defTabSz="957816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defTabSz="9578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defTabSz="9578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defTabSz="9578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defTabSz="9578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74" y="990600"/>
            <a:ext cx="10945654" cy="5181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0" name="Picture 11" descr="pencil_smal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293" y="6199670"/>
            <a:ext cx="555307" cy="392111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608092" y="6583680"/>
            <a:ext cx="9607852" cy="45720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08"/>
          <a:stretch>
            <a:fillRect/>
          </a:stretch>
        </p:blipFill>
        <p:spPr bwMode="auto">
          <a:xfrm>
            <a:off x="10905137" y="6477000"/>
            <a:ext cx="851329" cy="228600"/>
          </a:xfrm>
          <a:prstGeom prst="rect">
            <a:avLst/>
          </a:prstGeom>
          <a:noFill/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828"/>
            <a:ext cx="633430" cy="23317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B39FA5-E31E-4DA9-9EA7-CA0BE4275794}" type="slidenum">
              <a:rPr kumimoji="0"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8" y="6621066"/>
            <a:ext cx="7905195" cy="236934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Calibri"/>
              </a:rPr>
              <a:t>HTC Proprietary and Confidential – Internal Use Only.                                                                  6/21/2013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4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3" r:id="rId1"/>
    <p:sldLayoutId id="2147486484" r:id="rId2"/>
    <p:sldLayoutId id="2147486485" r:id="rId3"/>
    <p:sldLayoutId id="2147486486" r:id="rId4"/>
    <p:sldLayoutId id="2147486487" r:id="rId5"/>
    <p:sldLayoutId id="2147486488" r:id="rId6"/>
    <p:sldLayoutId id="2147486489" r:id="rId7"/>
    <p:sldLayoutId id="2147486490" r:id="rId8"/>
  </p:sldLayoutIdLst>
  <p:timing>
    <p:tnLst>
      <p:par>
        <p:cTn id="1" dur="indefinite" restart="never" nodeType="tmRoot"/>
      </p:par>
    </p:tnLst>
  </p:timing>
  <p:txStyles>
    <p:titleStyle>
      <a:lvl1pPr algn="l" defTabSz="9578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443" indent="-244443" algn="l" defTabSz="957816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defTabSz="9578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defTabSz="9578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defTabSz="9578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defTabSz="9578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701" y="6191280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5" y="6583393"/>
            <a:ext cx="8654754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7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0"/>
            <a:ext cx="633430" cy="233363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493"/>
            <a:ext cx="7905195" cy="236537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05"/>
            <a:ext cx="1824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2" r:id="rId1"/>
    <p:sldLayoutId id="2147486493" r:id="rId2"/>
    <p:sldLayoutId id="2147486494" r:id="rId3"/>
    <p:sldLayoutId id="2147486495" r:id="rId4"/>
    <p:sldLayoutId id="2147486496" r:id="rId5"/>
    <p:sldLayoutId id="2147486497" r:id="rId6"/>
    <p:sldLayoutId id="2147486498" r:id="rId7"/>
    <p:sldLayoutId id="2147486499" r:id="rId8"/>
    <p:sldLayoutId id="2147486500" r:id="rId9"/>
    <p:sldLayoutId id="2147486501" r:id="rId10"/>
    <p:sldLayoutId id="2147486502" r:id="rId11"/>
    <p:sldLayoutId id="2147486503" r:id="rId12"/>
    <p:sldLayoutId id="214748650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047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127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4725" indent="-1746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701" y="6191280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393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0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493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05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6" r:id="rId1"/>
    <p:sldLayoutId id="2147486507" r:id="rId2"/>
    <p:sldLayoutId id="2147486508" r:id="rId3"/>
    <p:sldLayoutId id="2147486509" r:id="rId4"/>
    <p:sldLayoutId id="2147486510" r:id="rId5"/>
    <p:sldLayoutId id="2147486511" r:id="rId6"/>
    <p:sldLayoutId id="2147486512" r:id="rId7"/>
    <p:sldLayoutId id="2147486513" r:id="rId8"/>
    <p:sldLayoutId id="2147486514" r:id="rId9"/>
    <p:sldLayoutId id="2147486515" r:id="rId10"/>
    <p:sldLayoutId id="2147486516" r:id="rId11"/>
    <p:sldLayoutId id="2147486517" r:id="rId12"/>
    <p:sldLayoutId id="2147486518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22" r:id="rId2"/>
    <p:sldLayoutId id="2147486523" r:id="rId3"/>
    <p:sldLayoutId id="2147486524" r:id="rId4"/>
    <p:sldLayoutId id="2147486525" r:id="rId5"/>
    <p:sldLayoutId id="2147486526" r:id="rId6"/>
    <p:sldLayoutId id="2147486527" r:id="rId7"/>
    <p:sldLayoutId id="2147486528" r:id="rId8"/>
    <p:sldLayoutId id="2147486529" r:id="rId9"/>
    <p:sldLayoutId id="2147486530" r:id="rId10"/>
    <p:sldLayoutId id="2147486531" r:id="rId11"/>
    <p:sldLayoutId id="2147486532" r:id="rId12"/>
    <p:sldLayoutId id="2147486533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701" y="6191280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393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0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493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05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6" r:id="rId1"/>
    <p:sldLayoutId id="2147486537" r:id="rId2"/>
    <p:sldLayoutId id="2147486538" r:id="rId3"/>
    <p:sldLayoutId id="2147486539" r:id="rId4"/>
    <p:sldLayoutId id="2147486540" r:id="rId5"/>
    <p:sldLayoutId id="2147486541" r:id="rId6"/>
    <p:sldLayoutId id="2147486542" r:id="rId7"/>
    <p:sldLayoutId id="2147486543" r:id="rId8"/>
    <p:sldLayoutId id="2147486544" r:id="rId9"/>
    <p:sldLayoutId id="2147486545" r:id="rId10"/>
    <p:sldLayoutId id="2147486546" r:id="rId11"/>
    <p:sldLayoutId id="2147486547" r:id="rId12"/>
    <p:sldLayoutId id="2147486548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6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latin typeface="+mn-lt"/>
                <a:ea typeface="+mn-ea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8" r:id="rId1"/>
    <p:sldLayoutId id="2147486389" r:id="rId2"/>
    <p:sldLayoutId id="2147486390" r:id="rId3"/>
    <p:sldLayoutId id="2147486391" r:id="rId4"/>
    <p:sldLayoutId id="2147486392" r:id="rId5"/>
    <p:sldLayoutId id="2147486393" r:id="rId6"/>
    <p:sldLayoutId id="2147486394" r:id="rId7"/>
    <p:sldLayoutId id="2147486395" r:id="rId8"/>
    <p:sldLayoutId id="2147486396" r:id="rId9"/>
    <p:sldLayoutId id="2147486397" r:id="rId10"/>
    <p:sldLayoutId id="2147486398" r:id="rId11"/>
    <p:sldLayoutId id="2147486399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701" y="619127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39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7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49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0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3" r:id="rId1"/>
    <p:sldLayoutId id="2147486564" r:id="rId2"/>
    <p:sldLayoutId id="2147486565" r:id="rId3"/>
    <p:sldLayoutId id="2147486566" r:id="rId4"/>
    <p:sldLayoutId id="2147486567" r:id="rId5"/>
    <p:sldLayoutId id="2147486568" r:id="rId6"/>
    <p:sldLayoutId id="2147486569" r:id="rId7"/>
    <p:sldLayoutId id="2147486570" r:id="rId8"/>
    <p:sldLayoutId id="2147486571" r:id="rId9"/>
    <p:sldLayoutId id="2147486572" r:id="rId10"/>
    <p:sldLayoutId id="2147486573" r:id="rId11"/>
    <p:sldLayoutId id="2147486574" r:id="rId12"/>
    <p:sldLayoutId id="2147486575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698" y="6191261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374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61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2" y="6621474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886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0" r:id="rId1"/>
    <p:sldLayoutId id="2147486591" r:id="rId2"/>
    <p:sldLayoutId id="2147486592" r:id="rId3"/>
    <p:sldLayoutId id="2147486593" r:id="rId4"/>
    <p:sldLayoutId id="2147486594" r:id="rId5"/>
    <p:sldLayoutId id="2147486595" r:id="rId6"/>
    <p:sldLayoutId id="2147486596" r:id="rId7"/>
    <p:sldLayoutId id="2147486597" r:id="rId8"/>
    <p:sldLayoutId id="2147486598" r:id="rId9"/>
    <p:sldLayoutId id="2147486599" r:id="rId10"/>
    <p:sldLayoutId id="2147486600" r:id="rId11"/>
    <p:sldLayoutId id="2147486601" r:id="rId12"/>
    <p:sldLayoutId id="2147486602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74" y="990600"/>
            <a:ext cx="10945654" cy="5181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0" name="Picture 11" descr="pencil_smal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290" y="6199662"/>
            <a:ext cx="555307" cy="392111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608092" y="6583680"/>
            <a:ext cx="9607852" cy="45720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08"/>
          <a:stretch>
            <a:fillRect/>
          </a:stretch>
        </p:blipFill>
        <p:spPr bwMode="auto">
          <a:xfrm>
            <a:off x="10905137" y="6477000"/>
            <a:ext cx="851329" cy="228600"/>
          </a:xfrm>
          <a:prstGeom prst="rect">
            <a:avLst/>
          </a:prstGeom>
          <a:noFill/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828"/>
            <a:ext cx="633430" cy="23317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B39FA5-E31E-4DA9-9EA7-CA0BE4275794}" type="slidenum">
              <a:rPr kumimoji="0"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6" y="6621066"/>
            <a:ext cx="7905195" cy="236934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Calibri"/>
              </a:rPr>
              <a:t>HTC Proprietary and Confidential – Internal Use Only.                                                                  6/21/2013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4" r:id="rId1"/>
    <p:sldLayoutId id="2147486605" r:id="rId2"/>
    <p:sldLayoutId id="2147486606" r:id="rId3"/>
    <p:sldLayoutId id="2147486607" r:id="rId4"/>
    <p:sldLayoutId id="2147486608" r:id="rId5"/>
    <p:sldLayoutId id="2147486609" r:id="rId6"/>
    <p:sldLayoutId id="2147486610" r:id="rId7"/>
    <p:sldLayoutId id="2147486611" r:id="rId8"/>
  </p:sldLayoutIdLst>
  <p:timing>
    <p:tnLst>
      <p:par>
        <p:cTn id="1" dur="indefinite" restart="never" nodeType="tmRoot"/>
      </p:par>
    </p:tnLst>
  </p:timing>
  <p:txStyles>
    <p:titleStyle>
      <a:lvl1pPr algn="l" defTabSz="9578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443" indent="-244443" algn="l" defTabSz="957816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defTabSz="9578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defTabSz="9578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defTabSz="9578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defTabSz="9578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74" y="990600"/>
            <a:ext cx="10945654" cy="5181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0" name="Picture 11" descr="pencil_smal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293" y="6199666"/>
            <a:ext cx="555307" cy="392111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608092" y="6583680"/>
            <a:ext cx="9607852" cy="45720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08"/>
          <a:stretch>
            <a:fillRect/>
          </a:stretch>
        </p:blipFill>
        <p:spPr bwMode="auto">
          <a:xfrm>
            <a:off x="10905138" y="6477000"/>
            <a:ext cx="851329" cy="228600"/>
          </a:xfrm>
          <a:prstGeom prst="rect">
            <a:avLst/>
          </a:prstGeom>
          <a:noFill/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4" y="6624828"/>
            <a:ext cx="633430" cy="23317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B39FA5-E31E-4DA9-9EA7-CA0BE4275794}" type="slidenum">
              <a:rPr kumimoji="0"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7" y="6621066"/>
            <a:ext cx="7905195" cy="236934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Calibri"/>
              </a:rPr>
              <a:t>HTC Proprietary and Confidential – Internal Use Only.                                                                  6/21/2013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86474" y="0"/>
            <a:ext cx="10945654" cy="9906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</p:sldLayoutIdLst>
  <p:timing>
    <p:tnLst>
      <p:par>
        <p:cTn id="1" dur="indefinite" restart="never" nodeType="tmRoot"/>
      </p:par>
    </p:tnLst>
  </p:timing>
  <p:txStyles>
    <p:titleStyle>
      <a:lvl1pPr algn="l" defTabSz="9578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443" indent="-244443" algn="l" defTabSz="957816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defTabSz="9578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defTabSz="9578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defTabSz="9578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defTabSz="9578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698" y="6191261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374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61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2" y="6621474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886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8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6" r:id="rId1"/>
    <p:sldLayoutId id="2147486637" r:id="rId2"/>
    <p:sldLayoutId id="2147486638" r:id="rId3"/>
    <p:sldLayoutId id="2147486639" r:id="rId4"/>
    <p:sldLayoutId id="2147486640" r:id="rId5"/>
    <p:sldLayoutId id="2147486641" r:id="rId6"/>
    <p:sldLayoutId id="2147486642" r:id="rId7"/>
    <p:sldLayoutId id="2147486643" r:id="rId8"/>
    <p:sldLayoutId id="2147486644" r:id="rId9"/>
    <p:sldLayoutId id="2147486645" r:id="rId10"/>
    <p:sldLayoutId id="2147486646" r:id="rId11"/>
    <p:sldLayoutId id="2147486647" r:id="rId12"/>
    <p:sldLayoutId id="2147486648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8" r:id="rId1"/>
    <p:sldLayoutId id="2147486689" r:id="rId2"/>
    <p:sldLayoutId id="2147486690" r:id="rId3"/>
    <p:sldLayoutId id="2147486691" r:id="rId4"/>
    <p:sldLayoutId id="2147486692" r:id="rId5"/>
    <p:sldLayoutId id="2147486693" r:id="rId6"/>
    <p:sldLayoutId id="2147486694" r:id="rId7"/>
    <p:sldLayoutId id="2147486695" r:id="rId8"/>
    <p:sldLayoutId id="2147486696" r:id="rId9"/>
    <p:sldLayoutId id="2147486697" r:id="rId10"/>
    <p:sldLayoutId id="2147486698" r:id="rId11"/>
    <p:sldLayoutId id="2147486699" r:id="rId12"/>
    <p:sldLayoutId id="2147486700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9219" name="Picture 11" descr="pencil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1698" y="6191256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369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56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24432832-BF5A-4435-8586-0F981E126955}" type="slidenum">
              <a:rPr kumimoji="0" lang="en-US" altLang="zh-TW" sz="700">
                <a:solidFill>
                  <a:srgbClr val="000000"/>
                </a:solidFill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solidFill>
                <a:srgbClr val="000000"/>
              </a:solidFill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32" y="6621469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00"/>
                </a:solidFill>
                <a:latin typeface="Gotham Book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922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881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6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5" r:id="rId1"/>
    <p:sldLayoutId id="2147486716" r:id="rId2"/>
    <p:sldLayoutId id="2147486717" r:id="rId3"/>
    <p:sldLayoutId id="2147486718" r:id="rId4"/>
    <p:sldLayoutId id="2147486719" r:id="rId5"/>
    <p:sldLayoutId id="2147486720" r:id="rId6"/>
    <p:sldLayoutId id="2147486721" r:id="rId7"/>
    <p:sldLayoutId id="2147486722" r:id="rId8"/>
    <p:sldLayoutId id="2147486723" r:id="rId9"/>
    <p:sldLayoutId id="2147486724" r:id="rId10"/>
    <p:sldLayoutId id="2147486725" r:id="rId11"/>
    <p:sldLayoutId id="2147486726" r:id="rId12"/>
    <p:sldLayoutId id="2147486728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0243" name="Picture 11" descr="pencil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0460" y="6199188"/>
            <a:ext cx="55530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608120" y="6583401"/>
            <a:ext cx="9607007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0245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8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638"/>
            <a:ext cx="633430" cy="233362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066D61D4-7DCB-4BB8-9401-D271AAA40BD9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8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>
              <a:defRPr/>
            </a:pPr>
            <a:r>
              <a:rPr kumimoji="0" lang="en-US" altLang="zh-TW" sz="700">
                <a:latin typeface="Gotham Book"/>
                <a:ea typeface="Gotham Book"/>
                <a:cs typeface="Gotham Book"/>
              </a:rPr>
              <a:t>HTC Proprietary and Confidential – Internal Use Only.                                                                  </a:t>
            </a:r>
            <a:fld id="{62FC92FD-3D68-4801-8DA5-E5D9730DDDC6}" type="datetime4">
              <a:rPr kumimoji="0" lang="en-US" altLang="zh-TW" sz="700">
                <a:latin typeface="Gotham Book"/>
                <a:ea typeface="Gotham Book"/>
                <a:cs typeface="Gotham Book"/>
              </a:rPr>
              <a:pPr>
                <a:defRPr/>
              </a:pPr>
              <a:t>May 17, 2016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0248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402" r:id="rId2"/>
    <p:sldLayoutId id="2147486374" r:id="rId3"/>
    <p:sldLayoutId id="2147486403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1267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9" name="Freeform 8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3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75A0A9FB-EFD2-4EE5-B48D-99F7B3FEA6B3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4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latin typeface="+mn-lt"/>
                <a:ea typeface="+mn-ea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273" name="Picture 11" descr="pencil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4" r:id="rId1"/>
    <p:sldLayoutId id="2147486405" r:id="rId2"/>
    <p:sldLayoutId id="2147486406" r:id="rId3"/>
    <p:sldLayoutId id="2147486407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12291" name="Picture 11" descr="pencil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2293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5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53213586-44E1-4E37-88DB-E50E26B43820}" type="slidenum">
              <a:rPr kumimoji="0" lang="en-US" altLang="zh-TW" sz="1000">
                <a:latin typeface="Gotham Book" pitchFamily="50" charset="0"/>
              </a:rPr>
              <a:pPr algn="r">
                <a:defRPr/>
              </a:pPr>
              <a:t>‹#›</a:t>
            </a:fld>
            <a:endParaRPr kumimoji="0" lang="en-US" altLang="zh-TW" sz="1000" dirty="0">
              <a:latin typeface="Gotham Book" pitchFamily="50" charset="0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latin typeface="+mn-lt"/>
                <a:ea typeface="+mn-ea"/>
              </a:rPr>
              <a:t>HTC Proprietary and Confidential – Internal Use  Only.                                                          Aug 24, 2010</a:t>
            </a:r>
          </a:p>
        </p:txBody>
      </p:sp>
      <p:sp>
        <p:nvSpPr>
          <p:cNvPr id="12296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8" r:id="rId1"/>
    <p:sldLayoutId id="2147486409" r:id="rId2"/>
    <p:sldLayoutId id="2147486410" r:id="rId3"/>
    <p:sldLayoutId id="214748641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5pPr>
      <a:lvl6pPr marL="478908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6pPr>
      <a:lvl7pPr marL="957816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7pPr>
      <a:lvl8pPr marL="1436724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8pPr>
      <a:lvl9pPr marL="1915631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3315" name="Picture 11" descr="pencil_sma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3317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8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8F6B0263-46C0-4B90-B59D-D47FEB7D397D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latin typeface="+mn-lt"/>
                <a:ea typeface="+mn-ea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13320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22" r:id="rId4"/>
    <p:sldLayoutId id="2147486423" r:id="rId5"/>
    <p:sldLayoutId id="2147486424" r:id="rId6"/>
    <p:sldLayoutId id="2147486425" r:id="rId7"/>
    <p:sldLayoutId id="2147486426" r:id="rId8"/>
    <p:sldLayoutId id="2147486427" r:id="rId9"/>
    <p:sldLayoutId id="2147486428" r:id="rId10"/>
    <p:sldLayoutId id="2147486429" r:id="rId11"/>
    <p:sldLayoutId id="2147486430" r:id="rId12"/>
    <p:sldLayoutId id="2147486431" r:id="rId13"/>
    <p:sldLayoutId id="2147486432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4339" name="Picture 11" descr="pencil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0460" y="6199188"/>
            <a:ext cx="55530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608120" y="6583401"/>
            <a:ext cx="9607007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4341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8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628122" y="6624638"/>
            <a:ext cx="633430" cy="233362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8EBF71AE-C50F-4653-8E29-D6FB888AF0A9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013508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>
              <a:defRPr/>
            </a:pPr>
            <a:r>
              <a:rPr kumimoji="0" lang="en-US" altLang="zh-TW" sz="700">
                <a:latin typeface="Gotham Book"/>
                <a:ea typeface="Gotham Book"/>
                <a:cs typeface="Gotham Book"/>
              </a:rPr>
              <a:t>HTC Proprietary and Confidential – Internal Use Only.                                                                  </a:t>
            </a:r>
            <a:fld id="{A93DA1D9-E17D-4239-BCAC-0EBE5665A589}" type="datetime4">
              <a:rPr kumimoji="0" lang="en-US" altLang="zh-TW" sz="700">
                <a:latin typeface="Gotham Book"/>
                <a:ea typeface="Gotham Book"/>
                <a:cs typeface="Gotham Book"/>
              </a:rPr>
              <a:pPr>
                <a:defRPr/>
              </a:pPr>
              <a:t>May 17, 2016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434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5" r:id="rId1"/>
    <p:sldLayoutId id="2147486433" r:id="rId2"/>
    <p:sldLayoutId id="2147486376" r:id="rId3"/>
    <p:sldLayoutId id="2147486434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5363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7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9" name="Freeform 8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3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7B640A73-9D97-4C05-80A1-87F26CE150AF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4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latin typeface="+mn-lt"/>
                <a:ea typeface="+mn-ea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369" name="Picture 11" descr="pencil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35" r:id="rId1"/>
    <p:sldLayoutId id="2147486436" r:id="rId2"/>
    <p:sldLayoutId id="2147486437" r:id="rId3"/>
    <p:sldLayoutId id="2147486438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629" y="990600"/>
            <a:ext cx="109456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pic>
        <p:nvPicPr>
          <p:cNvPr id="16387" name="Picture 11" descr="pencil_sma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91701" y="6191288"/>
            <a:ext cx="5553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849614" y="6583401"/>
            <a:ext cx="8654752" cy="46037"/>
          </a:xfrm>
          <a:custGeom>
            <a:avLst/>
            <a:gdLst>
              <a:gd name="connsiteX0" fmla="*/ 0 w 8128000"/>
              <a:gd name="connsiteY0" fmla="*/ 175491 h 203200"/>
              <a:gd name="connsiteX1" fmla="*/ 1320800 w 8128000"/>
              <a:gd name="connsiteY1" fmla="*/ 203200 h 203200"/>
              <a:gd name="connsiteX2" fmla="*/ 3519054 w 8128000"/>
              <a:gd name="connsiteY2" fmla="*/ 193964 h 203200"/>
              <a:gd name="connsiteX3" fmla="*/ 6437745 w 8128000"/>
              <a:gd name="connsiteY3" fmla="*/ 175491 h 203200"/>
              <a:gd name="connsiteX4" fmla="*/ 7490691 w 8128000"/>
              <a:gd name="connsiteY4" fmla="*/ 193964 h 203200"/>
              <a:gd name="connsiteX5" fmla="*/ 8063345 w 8128000"/>
              <a:gd name="connsiteY5" fmla="*/ 166255 h 203200"/>
              <a:gd name="connsiteX6" fmla="*/ 8035636 w 8128000"/>
              <a:gd name="connsiteY6" fmla="*/ 55418 h 203200"/>
              <a:gd name="connsiteX7" fmla="*/ 8128000 w 8128000"/>
              <a:gd name="connsiteY7" fmla="*/ 0 h 203200"/>
              <a:gd name="connsiteX8" fmla="*/ 0 w 8128000"/>
              <a:gd name="connsiteY8" fmla="*/ 175491 h 203200"/>
              <a:gd name="connsiteX0" fmla="*/ 0 w 8219440"/>
              <a:gd name="connsiteY0" fmla="*/ 138546 h 166255"/>
              <a:gd name="connsiteX1" fmla="*/ 1320800 w 8219440"/>
              <a:gd name="connsiteY1" fmla="*/ 166255 h 166255"/>
              <a:gd name="connsiteX2" fmla="*/ 3519054 w 8219440"/>
              <a:gd name="connsiteY2" fmla="*/ 157019 h 166255"/>
              <a:gd name="connsiteX3" fmla="*/ 6437745 w 8219440"/>
              <a:gd name="connsiteY3" fmla="*/ 138546 h 166255"/>
              <a:gd name="connsiteX4" fmla="*/ 7490691 w 8219440"/>
              <a:gd name="connsiteY4" fmla="*/ 157019 h 166255"/>
              <a:gd name="connsiteX5" fmla="*/ 8063345 w 8219440"/>
              <a:gd name="connsiteY5" fmla="*/ 129310 h 166255"/>
              <a:gd name="connsiteX6" fmla="*/ 8035636 w 8219440"/>
              <a:gd name="connsiteY6" fmla="*/ 18473 h 166255"/>
              <a:gd name="connsiteX7" fmla="*/ 8219440 w 8219440"/>
              <a:gd name="connsiteY7" fmla="*/ 54495 h 166255"/>
              <a:gd name="connsiteX0" fmla="*/ 0 w 8219440"/>
              <a:gd name="connsiteY0" fmla="*/ 84051 h 111760"/>
              <a:gd name="connsiteX1" fmla="*/ 1320800 w 8219440"/>
              <a:gd name="connsiteY1" fmla="*/ 111760 h 111760"/>
              <a:gd name="connsiteX2" fmla="*/ 3519054 w 8219440"/>
              <a:gd name="connsiteY2" fmla="*/ 102524 h 111760"/>
              <a:gd name="connsiteX3" fmla="*/ 6437745 w 8219440"/>
              <a:gd name="connsiteY3" fmla="*/ 84051 h 111760"/>
              <a:gd name="connsiteX4" fmla="*/ 7490691 w 8219440"/>
              <a:gd name="connsiteY4" fmla="*/ 102524 h 111760"/>
              <a:gd name="connsiteX5" fmla="*/ 8063345 w 8219440"/>
              <a:gd name="connsiteY5" fmla="*/ 74815 h 111760"/>
              <a:gd name="connsiteX6" fmla="*/ 8219440 w 8219440"/>
              <a:gd name="connsiteY6" fmla="*/ 0 h 111760"/>
              <a:gd name="connsiteX0" fmla="*/ 0 w 8063345"/>
              <a:gd name="connsiteY0" fmla="*/ 9236 h 36945"/>
              <a:gd name="connsiteX1" fmla="*/ 1320800 w 8063345"/>
              <a:gd name="connsiteY1" fmla="*/ 36945 h 36945"/>
              <a:gd name="connsiteX2" fmla="*/ 3519054 w 8063345"/>
              <a:gd name="connsiteY2" fmla="*/ 27709 h 36945"/>
              <a:gd name="connsiteX3" fmla="*/ 6437745 w 8063345"/>
              <a:gd name="connsiteY3" fmla="*/ 9236 h 36945"/>
              <a:gd name="connsiteX4" fmla="*/ 7490691 w 8063345"/>
              <a:gd name="connsiteY4" fmla="*/ 27709 h 36945"/>
              <a:gd name="connsiteX5" fmla="*/ 8063345 w 8063345"/>
              <a:gd name="connsiteY5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45" h="36945">
                <a:moveTo>
                  <a:pt x="0" y="9236"/>
                </a:moveTo>
                <a:cubicBezTo>
                  <a:pt x="440264" y="18603"/>
                  <a:pt x="880436" y="36945"/>
                  <a:pt x="1320800" y="36945"/>
                </a:cubicBezTo>
                <a:lnTo>
                  <a:pt x="3519054" y="27709"/>
                </a:lnTo>
                <a:lnTo>
                  <a:pt x="6437745" y="9236"/>
                </a:lnTo>
                <a:lnTo>
                  <a:pt x="7490691" y="27709"/>
                </a:lnTo>
                <a:lnTo>
                  <a:pt x="8063345" y="0"/>
                </a:lnTo>
              </a:path>
            </a:pathLst>
          </a:custGeom>
          <a:solidFill>
            <a:srgbClr val="E0DED8"/>
          </a:solidFill>
          <a:ln w="12700" cap="flat" cmpd="sng" algn="ctr">
            <a:solidFill>
              <a:srgbClr val="404040"/>
            </a:solidFill>
            <a:prstDash val="solid"/>
          </a:ln>
          <a:effectLst/>
        </p:spPr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900" kern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6389" name="Picture 2" descr="Z:\Marketing\Brand\HTC Logo Collection\Professional Use\Marcom\PNG\Color\HTClogo_r.png"/>
          <p:cNvPicPr>
            <a:picLocks noChangeAspect="1" noChangeArrowheads="1"/>
          </p:cNvPicPr>
          <p:nvPr/>
        </p:nvPicPr>
        <p:blipFill>
          <a:blip r:embed="rId18" cstate="print"/>
          <a:srcRect r="6667" b="-8109"/>
          <a:stretch>
            <a:fillRect/>
          </a:stretch>
        </p:blipFill>
        <p:spPr bwMode="auto">
          <a:xfrm>
            <a:off x="10905538" y="6477000"/>
            <a:ext cx="8509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9805481" y="6623088"/>
            <a:ext cx="633430" cy="233363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>
              <a:defRPr/>
            </a:pPr>
            <a:fld id="{D20678CF-62A5-4D77-A112-DC5CB668908A}" type="slidenum">
              <a:rPr kumimoji="0" lang="en-US" altLang="zh-TW" sz="700">
                <a:latin typeface="Gotham Book"/>
                <a:ea typeface="Gotham Book"/>
                <a:cs typeface="Gotham Book"/>
              </a:rPr>
              <a:pPr algn="r">
                <a:defRPr/>
              </a:pPr>
              <a:t>‹#›</a:t>
            </a:fld>
            <a:endParaRPr kumimoji="0" lang="en-US" altLang="zh-TW" sz="700">
              <a:latin typeface="Gotham Book"/>
              <a:ea typeface="Gotham Book"/>
              <a:cs typeface="Gotham Book"/>
            </a:endParaRPr>
          </a:p>
        </p:txBody>
      </p:sp>
      <p:sp>
        <p:nvSpPr>
          <p:cNvPr id="19" name="Footer Placeholder 11"/>
          <p:cNvSpPr txBox="1">
            <a:spLocks/>
          </p:cNvSpPr>
          <p:nvPr/>
        </p:nvSpPr>
        <p:spPr>
          <a:xfrm>
            <a:off x="1925647" y="6621501"/>
            <a:ext cx="7905195" cy="236537"/>
          </a:xfrm>
          <a:prstGeom prst="rect">
            <a:avLst/>
          </a:prstGeom>
        </p:spPr>
        <p:txBody>
          <a:bodyPr lIns="95782" tIns="47891" rIns="95782" bIns="47891" anchor="ctr"/>
          <a:lstStyle>
            <a:lvl1pPr algn="l">
              <a:defRPr sz="7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latin typeface="+mn-lt"/>
                <a:ea typeface="+mn-ea"/>
              </a:rPr>
              <a:t>HTC Proprietary and Confidential – Internal Use  and Strategic Partner Use Only.                                                          November 19, 2009</a:t>
            </a:r>
          </a:p>
        </p:txBody>
      </p:sp>
      <p:sp>
        <p:nvSpPr>
          <p:cNvPr id="16392" name="Title Placeholder 11"/>
          <p:cNvSpPr>
            <a:spLocks noGrp="1"/>
          </p:cNvSpPr>
          <p:nvPr>
            <p:ph type="title"/>
          </p:nvPr>
        </p:nvSpPr>
        <p:spPr bwMode="auto">
          <a:xfrm>
            <a:off x="485629" y="0"/>
            <a:ext cx="109456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0" y="6492913"/>
            <a:ext cx="1824276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42" r:id="rId4"/>
    <p:sldLayoutId id="2147486443" r:id="rId5"/>
    <p:sldLayoutId id="2147486444" r:id="rId6"/>
    <p:sldLayoutId id="2147486445" r:id="rId7"/>
    <p:sldLayoutId id="2147486446" r:id="rId8"/>
    <p:sldLayoutId id="2147486447" r:id="rId9"/>
    <p:sldLayoutId id="2147486448" r:id="rId10"/>
    <p:sldLayoutId id="2147486449" r:id="rId11"/>
    <p:sldLayoutId id="2147486450" r:id="rId12"/>
    <p:sldLayoutId id="2147486451" r:id="rId13"/>
    <p:sldLayoutId id="2147486452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otham Book"/>
          <a:cs typeface="Arial" pitchFamily="34" charset="0"/>
        </a:defRPr>
      </a:lvl9pPr>
    </p:titleStyle>
    <p:bodyStyle>
      <a:lvl1pPr marL="244443" indent="-24444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908" indent="-18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0162" indent="-109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39752" indent="-118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005" indent="-182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92487" y="2564904"/>
            <a:ext cx="7704856" cy="9906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/>
                </a:solidFill>
              </a:rPr>
              <a:t>E36 TI parts  Schematic &amp; Layout review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319858" y="0"/>
            <a:ext cx="11593288" cy="648072"/>
          </a:xfrm>
          <a:prstGeom prst="rect">
            <a:avLst/>
          </a:prstGeom>
        </p:spPr>
        <p:txBody>
          <a:bodyPr/>
          <a:lstStyle>
            <a:lvl1pPr marL="244443" indent="-24444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indent="-1812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0162" indent="-109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9752" indent="-1180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1005" indent="-1829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993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01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09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17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TPS61163AYFFR </a:t>
            </a:r>
            <a:r>
              <a:rPr lang="en-US" altLang="zh-TW" sz="4000" b="1" dirty="0">
                <a:solidFill>
                  <a:schemeClr val="accent2"/>
                </a:solidFill>
              </a:rPr>
              <a:t>Schematic</a:t>
            </a:r>
            <a:endParaRPr kumimoji="0"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8" y="648071"/>
            <a:ext cx="11593288" cy="534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319858" y="0"/>
            <a:ext cx="11593288" cy="648072"/>
          </a:xfrm>
          <a:prstGeom prst="rect">
            <a:avLst/>
          </a:prstGeom>
        </p:spPr>
        <p:txBody>
          <a:bodyPr/>
          <a:lstStyle>
            <a:lvl1pPr marL="244443" indent="-24444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indent="-1812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0162" indent="-109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9752" indent="-1180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1005" indent="-1829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993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01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09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17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en-US" altLang="zh-TW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TPS61163AYFFR</a:t>
            </a:r>
            <a:r>
              <a:rPr kumimoji="0"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dirty="0" smtClean="0">
                <a:solidFill>
                  <a:schemeClr val="accent2"/>
                </a:solidFill>
              </a:rPr>
              <a:t>Layout </a:t>
            </a:r>
            <a:endParaRPr kumimoji="0"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76262" y="648072"/>
            <a:ext cx="11736883" cy="5805264"/>
          </a:xfrm>
          <a:prstGeom prst="rect">
            <a:avLst/>
          </a:prstGeom>
        </p:spPr>
        <p:txBody>
          <a:bodyPr>
            <a:normAutofit/>
          </a:bodyPr>
          <a:lstStyle>
            <a:lvl1pPr marL="244443" indent="-24444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indent="-1812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0162" indent="-109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9752" indent="-1180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1005" indent="-1829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993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01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09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17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kumimoji="0"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 1</a:t>
            </a:r>
            <a:endParaRPr kumimoji="0"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buFont typeface="Arial" pitchFamily="34" charset="0"/>
              <a:buNone/>
            </a:pPr>
            <a:endParaRPr kumimoji="0" lang="en-US" altLang="zh-TW" sz="1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22" y="790947"/>
            <a:ext cx="8640960" cy="566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6945015" y="42930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SW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380619" y="5157192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PAD6-1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936903" y="57332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FF00"/>
                </a:solidFill>
              </a:rPr>
              <a:t>BL_VIN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984575" y="398413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PAC81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568751" y="148478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PAC130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668651" y="1496368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PAR122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24735" y="2564904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A1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25853" y="351454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C3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233047" y="2192596"/>
            <a:ext cx="146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FF00"/>
                </a:solidFill>
              </a:rPr>
              <a:t>BL_VIN_VDD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032821" y="5170884"/>
            <a:ext cx="91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PAD6-2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033247" y="54957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PAC80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319858" y="0"/>
            <a:ext cx="11593288" cy="648072"/>
          </a:xfrm>
          <a:prstGeom prst="rect">
            <a:avLst/>
          </a:prstGeom>
        </p:spPr>
        <p:txBody>
          <a:bodyPr/>
          <a:lstStyle>
            <a:lvl1pPr marL="244443" indent="-24444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indent="-1812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0162" indent="-109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9752" indent="-1180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1005" indent="-1829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993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01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09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17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en-US" altLang="zh-TW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TPS61163AYFFR</a:t>
            </a:r>
            <a:r>
              <a:rPr kumimoji="0"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dirty="0" smtClean="0">
                <a:solidFill>
                  <a:schemeClr val="accent2"/>
                </a:solidFill>
              </a:rPr>
              <a:t>Layout </a:t>
            </a:r>
            <a:endParaRPr kumimoji="0"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76262" y="648072"/>
            <a:ext cx="11736883" cy="5805264"/>
          </a:xfrm>
          <a:prstGeom prst="rect">
            <a:avLst/>
          </a:prstGeom>
        </p:spPr>
        <p:txBody>
          <a:bodyPr>
            <a:normAutofit/>
          </a:bodyPr>
          <a:lstStyle>
            <a:lvl1pPr marL="244443" indent="-24444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indent="-1812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0162" indent="-109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9752" indent="-1180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1005" indent="-1829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993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01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09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17" indent="-239454" algn="l" defTabSz="9578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kumimoji="0"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 2</a:t>
            </a:r>
            <a:endParaRPr kumimoji="0"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buFont typeface="Arial" pitchFamily="34" charset="0"/>
              <a:buNone/>
            </a:pPr>
            <a:endParaRPr kumimoji="0" lang="en-US" altLang="zh-TW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20" y="1023938"/>
            <a:ext cx="7640166" cy="541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097143" y="24208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FF00"/>
                </a:solidFill>
              </a:rPr>
              <a:t>GND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44703" y="2428776"/>
            <a:ext cx="212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FF00"/>
                </a:solidFill>
              </a:rPr>
              <a:t>GND_BL_TPS61163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c_customer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HTC PPT Chart/Graph Master 12-09">
  <a:themeElements>
    <a:clrScheme name="HTC Graphs and Pie Charts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7AB400"/>
      </a:accent1>
      <a:accent2>
        <a:srgbClr val="FFC87D"/>
      </a:accent2>
      <a:accent3>
        <a:srgbClr val="E88E78"/>
      </a:accent3>
      <a:accent4>
        <a:srgbClr val="AA737E"/>
      </a:accent4>
      <a:accent5>
        <a:srgbClr val="A4A2BB"/>
      </a:accent5>
      <a:accent6>
        <a:srgbClr val="6E8581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HTC PPT Partner Chart/Graph  Master 12-09">
  <a:themeElements>
    <a:clrScheme name="HTC Graphs and Pie Charts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7AB400"/>
      </a:accent1>
      <a:accent2>
        <a:srgbClr val="FFC87D"/>
      </a:accent2>
      <a:accent3>
        <a:srgbClr val="E88E78"/>
      </a:accent3>
      <a:accent4>
        <a:srgbClr val="AA737E"/>
      </a:accent4>
      <a:accent5>
        <a:srgbClr val="A4A2BB"/>
      </a:accent5>
      <a:accent6>
        <a:srgbClr val="6E8581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MO Quality Review 3.9.12 draft3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HTC-NA PowerPoint Template - 20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自訂 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HTC-NA PowerPoint Template - 20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自訂 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HTC-NA PowerPoint Template - 20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自訂 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7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_HTC-NA PowerPoint Template - 20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自訂 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4_HTC-NA PowerPoint Template - 20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自訂 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9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0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1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TC PPT Chart/Graph Master 12-09">
  <a:themeElements>
    <a:clrScheme name="HTC Graphs and Pie Charts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7AB400"/>
      </a:accent1>
      <a:accent2>
        <a:srgbClr val="FFC87D"/>
      </a:accent2>
      <a:accent3>
        <a:srgbClr val="E88E78"/>
      </a:accent3>
      <a:accent4>
        <a:srgbClr val="AA737E"/>
      </a:accent4>
      <a:accent5>
        <a:srgbClr val="A4A2BB"/>
      </a:accent5>
      <a:accent6>
        <a:srgbClr val="6E8581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C PPT Partner Chart/Graph  Master 12-09">
  <a:themeElements>
    <a:clrScheme name="HTC Graphs and Pie Charts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7AB400"/>
      </a:accent1>
      <a:accent2>
        <a:srgbClr val="FFC87D"/>
      </a:accent2>
      <a:accent3>
        <a:srgbClr val="E88E78"/>
      </a:accent3>
      <a:accent4>
        <a:srgbClr val="AA737E"/>
      </a:accent4>
      <a:accent5>
        <a:srgbClr val="A4A2BB"/>
      </a:accent5>
      <a:accent6>
        <a:srgbClr val="6E8581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tc_customer2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HTC PPT Chart/Graph Master 12-09">
  <a:themeElements>
    <a:clrScheme name="HTC Graphs and Pie Charts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7AB400"/>
      </a:accent1>
      <a:accent2>
        <a:srgbClr val="FFC87D"/>
      </a:accent2>
      <a:accent3>
        <a:srgbClr val="E88E78"/>
      </a:accent3>
      <a:accent4>
        <a:srgbClr val="AA737E"/>
      </a:accent4>
      <a:accent5>
        <a:srgbClr val="A4A2BB"/>
      </a:accent5>
      <a:accent6>
        <a:srgbClr val="6E8581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HTC PPT Partner Chart/Graph  Master 12-09">
  <a:themeElements>
    <a:clrScheme name="HTC Graphs and Pie Charts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7AB400"/>
      </a:accent1>
      <a:accent2>
        <a:srgbClr val="FFC87D"/>
      </a:accent2>
      <a:accent3>
        <a:srgbClr val="E88E78"/>
      </a:accent3>
      <a:accent4>
        <a:srgbClr val="AA737E"/>
      </a:accent4>
      <a:accent5>
        <a:srgbClr val="A4A2BB"/>
      </a:accent5>
      <a:accent6>
        <a:srgbClr val="6E8581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HTC PPT Partner Master 12-09">
  <a:themeElements>
    <a:clrScheme name="HTC Primary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E0DED8"/>
      </a:accent1>
      <a:accent2>
        <a:srgbClr val="7AB400"/>
      </a:accent2>
      <a:accent3>
        <a:srgbClr val="FFFFFF"/>
      </a:accent3>
      <a:accent4>
        <a:srgbClr val="353535"/>
      </a:accent4>
      <a:accent5>
        <a:srgbClr val="EDECE9"/>
      </a:accent5>
      <a:accent6>
        <a:srgbClr val="6EA300"/>
      </a:accent6>
      <a:hlink>
        <a:srgbClr val="404040"/>
      </a:hlink>
      <a:folHlink>
        <a:srgbClr val="A59D95"/>
      </a:folHlink>
    </a:clrScheme>
    <a:fontScheme name="HTC Gotham">
      <a:majorFont>
        <a:latin typeface="Gotham Book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EFC8AF02D94D4D998B88B79715ED2F" ma:contentTypeVersion="6" ma:contentTypeDescription="Create a new document." ma:contentTypeScope="" ma:versionID="e57a88a3f857a07c46e9504a2fc602c7">
  <xsd:schema xmlns:xsd="http://www.w3.org/2001/XMLSchema" xmlns:xs="http://www.w3.org/2001/XMLSchema" xmlns:p="http://schemas.microsoft.com/office/2006/metadata/properties" xmlns:ns2="b0d55c95-3ec0-4051-b645-98b4c5335deb" targetNamespace="http://schemas.microsoft.com/office/2006/metadata/properties" ma:root="true" ma:fieldsID="46c6e4583326c8c6856eb4bccf00a6b2" ns2:_="">
    <xsd:import namespace="b0d55c95-3ec0-4051-b645-98b4c5335deb"/>
    <xsd:element name="properties">
      <xsd:complexType>
        <xsd:sequence>
          <xsd:element name="documentManagement">
            <xsd:complexType>
              <xsd:all>
                <xsd:element ref="ns2:New_x0020_Project" minOccurs="0"/>
                <xsd:element ref="ns2:Customer_x0020__x002f__x0020_Updated_x0020_Date" minOccurs="0"/>
                <xsd:element ref="ns2:Highlight" minOccurs="0"/>
                <xsd:element ref="ns2:Wat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5c95-3ec0-4051-b645-98b4c5335deb" elementFormDefault="qualified">
    <xsd:import namespace="http://schemas.microsoft.com/office/2006/documentManagement/types"/>
    <xsd:import namespace="http://schemas.microsoft.com/office/infopath/2007/PartnerControls"/>
    <xsd:element name="New_x0020_Project" ma:index="2" nillable="true" ma:displayName="New Project" ma:list="{1eea8c44-7e58-498f-8f53-b3817e5ea312}" ma:internalName="New_x0020_Project" ma:showField="PBCo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_x002f__x0020_Updated_x0020_Date" ma:index="3" nillable="true" ma:displayName="Customer / Updated Date" ma:description="Customer / Updated Date" ma:internalName="Customer_x0020__x002f__x0020_Updated_x0020_Date">
      <xsd:simpleType>
        <xsd:restriction base="dms:Text">
          <xsd:maxLength value="255"/>
        </xsd:restriction>
      </xsd:simpleType>
    </xsd:element>
    <xsd:element name="Highlight" ma:index="4" nillable="true" ma:displayName="Highlight" ma:description="Highlight" ma:internalName="Highlight">
      <xsd:simpleType>
        <xsd:restriction base="dms:Text">
          <xsd:maxLength value="255"/>
        </xsd:restriction>
      </xsd:simpleType>
    </xsd:element>
    <xsd:element name="Watch" ma:index="5" nillable="true" ma:displayName="Watch" ma:description="Watch" ma:internalName="Watc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Project xmlns="b0d55c95-3ec0-4051-b645-98b4c5335deb"/>
    <Highlight xmlns="b0d55c95-3ec0-4051-b645-98b4c5335deb" xsi:nil="true"/>
    <Customer_x0020__x002f__x0020_Updated_x0020_Date xmlns="b0d55c95-3ec0-4051-b645-98b4c5335deb">T-Mobile US (10/7); Sprint (Sep)</Customer_x0020__x002f__x0020_Updated_x0020_Date>
    <Watch xmlns="b0d55c95-3ec0-4051-b645-98b4c5335d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20D819-8A7E-44E1-BCC4-BD0E35281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55c95-3ec0-4051-b645-98b4c5335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76FDAE-EB94-4BA5-B00A-888584FACCF7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b0d55c95-3ec0-4051-b645-98b4c5335deb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4A79AA-4AC0-494B-9988-7E265BC1A5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htc_customer</Template>
  <TotalTime>391652</TotalTime>
  <Words>30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4</vt:i4>
      </vt:variant>
    </vt:vector>
  </HeadingPairs>
  <TitlesOfParts>
    <vt:vector size="30" baseType="lpstr">
      <vt:lpstr>htc_customer</vt:lpstr>
      <vt:lpstr>HTC PPT Partner Master 12-09</vt:lpstr>
      <vt:lpstr>HTC PPT Chart/Graph Master 12-09</vt:lpstr>
      <vt:lpstr>HTC PPT Partner Chart/Graph  Master 12-09</vt:lpstr>
      <vt:lpstr>htc_customer2</vt:lpstr>
      <vt:lpstr>1_HTC PPT Partner Master 12-09</vt:lpstr>
      <vt:lpstr>1_HTC PPT Chart/Graph Master 12-09</vt:lpstr>
      <vt:lpstr>1_HTC PPT Partner Chart/Graph  Master 12-09</vt:lpstr>
      <vt:lpstr>2_HTC PPT Partner Master 12-09</vt:lpstr>
      <vt:lpstr>2_HTC PPT Chart/Graph Master 12-09</vt:lpstr>
      <vt:lpstr>2_HTC PPT Partner Chart/Graph  Master 12-09</vt:lpstr>
      <vt:lpstr>TMO Quality Review 3.9.12 draft3</vt:lpstr>
      <vt:lpstr>HTC-NA PowerPoint Template - 2009</vt:lpstr>
      <vt:lpstr>1_HTC-NA PowerPoint Template - 2009</vt:lpstr>
      <vt:lpstr>2_HTC-NA PowerPoint Template - 2009</vt:lpstr>
      <vt:lpstr>3_HTC PPT Partner Master 12-09</vt:lpstr>
      <vt:lpstr>4_HTC PPT Partner Master 12-09</vt:lpstr>
      <vt:lpstr>5_HTC PPT Partner Master 12-09</vt:lpstr>
      <vt:lpstr>6_HTC PPT Partner Master 12-09</vt:lpstr>
      <vt:lpstr>7_HTC PPT Partner Master 12-09</vt:lpstr>
      <vt:lpstr>8_HTC PPT Partner Master 12-09</vt:lpstr>
      <vt:lpstr>3_HTC-NA PowerPoint Template - 2009</vt:lpstr>
      <vt:lpstr>4_HTC-NA PowerPoint Template - 2009</vt:lpstr>
      <vt:lpstr>9_HTC PPT Partner Master 12-09</vt:lpstr>
      <vt:lpstr>10_HTC PPT Partner Master 12-09</vt:lpstr>
      <vt:lpstr>11_HTC PPT Partner Master 12-09</vt:lpstr>
      <vt:lpstr>E36 TI parts  Schematic &amp; Layout review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Maple Design Quality Status</dc:title>
  <dc:creator>Henry Luo(駱胤翰)</dc:creator>
  <cp:lastModifiedBy>Lin, Antony</cp:lastModifiedBy>
  <cp:revision>4698</cp:revision>
  <cp:lastPrinted>2015-08-07T04:44:27Z</cp:lastPrinted>
  <dcterms:created xsi:type="dcterms:W3CDTF">2008-04-01T06:09:44Z</dcterms:created>
  <dcterms:modified xsi:type="dcterms:W3CDTF">2016-05-17T05:47:58Z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0x0101006FEFC8AF02D94D4D998B88B79715ED2F</vt:lpwstr>
  </property>
  <property fmtid="{D5CDD505-2E9C-101B-9397-08002B2CF9AE}" pid="3" name="Order">
    <vt:r8>6500</vt:r8>
  </property>
</Properties>
</file>