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77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98074-3416-418E-9E51-084D86C59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0959FF-A8D9-4DD3-9734-B2B634E9C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7069B1-3242-493E-A2DD-E674C6A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006A1D-9E96-4634-A990-187FD882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E85E63-6A73-4110-AA8B-108295CA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43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555D5-51E4-4631-B638-85204660F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13FB02-6125-41D2-BBB8-797367D72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888DD3-593E-4968-A57F-97F86006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55AFB0-AE9C-4542-940A-47F084C19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3C104C-E632-4248-83C3-EB344C63C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5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AED5B9-EAF9-45A1-AB51-549F925350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4B73AB-3D68-4033-BED3-EFC8E3278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3420B7-FC36-46F8-808F-003397815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05C0BC-6BF5-4A4A-85A0-B505CC5F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3E39DB-7985-4074-AC40-2708CC94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9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64BF3-8A7E-4CF2-A7B8-68432D13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139591-A8FB-4C0A-AC70-B776FBA4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7FFDFC-90C9-40AD-96EB-13CA43F26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D670E3-4CDA-4407-866E-68D91400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04762E-C5F9-4BE2-9ECE-511B9CF8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07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4A824-A8FD-4CC0-BFF8-3035C682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3F8CB7-5435-448D-A931-400200FAC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7A9BF3-2964-4F15-BE52-371950F67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BB648A-8D6B-4C0F-BC18-9970749EF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20804A-8A94-4578-A160-04518AC60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9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8615DB-8518-428C-B160-575AEE843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DF9148-F1D7-4985-85D6-5EC32C503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E09EFC-F561-430D-A5BA-0DB8D5423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336EF2-6A37-45C3-9484-7ACDCDAA0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851CD2-D5B7-4894-9348-EBFD1F3B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76FD65-EBB6-48F4-9062-2EAC7D29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04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BB500-5342-4D2A-B9BF-F3A7B2666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ACA1CB-215F-4386-9B6E-CD6E1209F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F60ECA-8F6C-41C3-A125-1D0397008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E08A35-9FC6-4BB8-88AC-EDBD43876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F7058C-7C8E-4161-81E3-A04ADF4C7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7B5ACF-5D68-412F-841C-CAF59ADD3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6AB9367-84F8-4CE2-BF3E-CE034B452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6F6FF1-958F-4DEC-9B08-62F6FE05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84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A07DD8-EECC-49D7-AA86-94C2A5C5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77A6CE-CC0D-46E0-985C-19CA69D9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13DF1BD-0CC0-459F-86C9-7E6DD23D1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CCCFE6-C649-41B0-9070-3A0F3E5A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01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DFD15A-A765-42F6-B911-02444F6E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F595A0A-E3B2-4787-864C-D9B0CB537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9B79EB-57B9-41F0-828E-4F5E3B7C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29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8CAB5B-2067-47C3-8127-6CAC08D7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F0FFBC-72A3-40A3-9745-E7B5F37C5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553357-6BD5-48AC-912B-D6EBC240C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3F6A7-CB4E-4E1B-8094-0EAF7E4E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4B4AEA-E83B-40E7-B5CA-4B1FF1029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9987D2-8486-4F65-8F0E-FD29D13B6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70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FA76EC-74E5-424A-BD2A-128DF5E98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FC7AF0-96F1-43BF-B05D-46DDE1C4DA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B6C631-0766-4412-90D1-BA6D7474C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20E20A-CCAC-40AC-8E7F-7B8B7271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B80B53-6999-4623-B67E-759A63365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56696E-9770-4665-A7BD-63A66A5A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02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4A8010F-5C1C-41EB-8865-16455B66B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43ED2B-07CC-43B0-AAA0-5F76DA1C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29694C-8314-4001-968A-2D8646AB7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6E58-2FAC-4EA8-A81A-9E560D4A9191}" type="datetimeFigureOut">
              <a:rPr kumimoji="1" lang="ja-JP" altLang="en-US" smtClean="0"/>
              <a:t>2020/12/15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6CAA06-A79C-4A1C-A7CE-57E3AECEF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9F53F7-15B3-4955-B3CD-B4A9A25DB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B6B5D-C322-4DCD-93D5-809D8560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3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8CF83FA-7B5A-4E98-879D-5BB8DC7C23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55" y="3834"/>
            <a:ext cx="11902965" cy="686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Tamazaki, Akihisa</dc:creator>
  <cp:lastModifiedBy>Tamazaki, Akihisa</cp:lastModifiedBy>
  <cp:revision>1</cp:revision>
  <dcterms:created xsi:type="dcterms:W3CDTF">2020-12-15T08:49:12Z</dcterms:created>
  <dcterms:modified xsi:type="dcterms:W3CDTF">2020-12-15T08:49:50Z</dcterms:modified>
</cp:coreProperties>
</file>