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C6366-30F7-4F41-BA71-1A70F23082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A38043-31BA-4267-9F57-8BB0A4F75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1806C6-FF7D-40A3-BCAA-1A8DE806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AEAD86-1A9C-486C-B363-2CDF476F6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F8D770-3D07-40C8-A01D-54416612D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93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E2C408-2C93-4D96-B9E5-CC4D24384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B4F8BEB-B5FB-408C-965D-4C53225D2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8CF663-F849-48AB-8230-39BC850F4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D78CD2-2F4A-42AA-A741-71D3A817B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4A4416-7937-4BAA-AC64-A34070F11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030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2A15E60-60AE-4272-9A48-3DE2F30E1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A53FA07-1C6D-488A-ADF8-CF86E0259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B607C9-FA4F-4E88-BFA0-1D2B70060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1CC55A-3A9C-4ABA-BA29-411BD8890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8BAE72-D011-4065-9DC8-0542226A4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44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712C8D-1C43-47CA-B5F4-70C48ACA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118E53-9826-4E53-AFCD-17C2AFBC8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C8999B-517F-4785-89B5-DC4B8A553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4905B4-8676-404D-AD4E-98BA98D93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095839-C43D-4ED9-855A-E6A132E4D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1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D81D4A-7B15-4C8C-ABD8-49CC6B61A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F93F3A-C956-4A9C-95AE-078C2E25D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2810A2-9B9F-438B-9CED-4A9BA4810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3EB92B-3EE8-4224-86E5-8D7F0790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BC7783-6248-4A3A-952E-5CDC6CC65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249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4644F-DA83-4ABF-A1A3-4938B8896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33CBE9-3D6D-4B16-9C8C-B82C88D1F0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A1E2A0-C264-4911-9B93-DC83FCCD9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D07A72-48A5-45A7-9782-0496284D9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5E9DD7F-627B-4382-B21C-73721A3D7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C5248C-8BF8-4BAA-879E-867ABB76E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5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DC30F5-14E4-4336-8197-C487EAAEB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D1C2C4-8003-491A-A8FE-275F22B00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613AC3-3CD8-4A82-9A15-C6010A78E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6A1DAAA-E428-4A42-A5D5-B55E5666B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9C178AF-E700-4583-993D-B2637E5DC0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992908B-455F-4295-B9F0-7AFC7DC74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AB0EC7-7E08-4AEC-A617-486CBA1CF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3DF9039-AB20-45FE-A30C-9A09D6F97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77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E86B9A-A3EE-49BA-902B-40AF83AD2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7B2B09A-AE66-4DF5-9E02-36CCD1226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808C4D-6AAF-44CF-8625-B6F8D9D9F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30B75BD-8C76-49DC-84AF-ED7DD91E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53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1B537A-FB3C-44E1-9907-FBDF884EA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1FBC97-7327-4BF7-9604-E97F84DFA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EBE1572-4B12-47EE-9476-E43721A9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22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EBEA9F-86A8-4636-9143-59AAB98D8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2D0B16-7BA2-4C3A-9AD7-16E34943B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F91709-E438-48D5-B9AE-3EE8DF880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5DCB48-5823-4E3B-91F4-722ACAB4C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52D79F-B060-4899-98A3-FA47CC73D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C293FE7-7CF1-4981-A3EB-453C878FA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295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A96626-4F73-42BF-9A7F-A839628FE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2583F02-48AB-47C3-8D3B-1D243D873B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964692-B58C-43DB-876E-85263BEBD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31A26E-DEBC-4755-8D1C-B5D7589DA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AD29A8-EA2B-4B52-BEFC-2C24F7508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EF0DF6-3789-47A1-83F7-04EEDF780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98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7F814E5-03D5-455F-B920-B1D32595E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7CD6C7-60DD-4F84-839D-D5118E44C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EE898C-5FB4-4B2D-8AB2-94777F4193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4EB26-6138-4F27-AC5C-D32E37DD099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6BA671-73CD-4FE0-BECC-FC67C2A02C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CCC83B-6FE7-47DF-AFDD-D75AEE65B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72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FBB88FDE-A96C-4BBA-AC04-7D320ECB3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264" y="788250"/>
            <a:ext cx="6487430" cy="482032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81319F34-898F-419E-97CC-89A8B373DA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172" t="22411" r="15151" b="65052"/>
          <a:stretch/>
        </p:blipFill>
        <p:spPr>
          <a:xfrm>
            <a:off x="7545787" y="1630017"/>
            <a:ext cx="285619" cy="723570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3FFFA4E9-66D8-4360-860C-674670481D0A}"/>
              </a:ext>
            </a:extLst>
          </p:cNvPr>
          <p:cNvCxnSpPr>
            <a:cxnSpLocks/>
          </p:cNvCxnSpPr>
          <p:nvPr/>
        </p:nvCxnSpPr>
        <p:spPr>
          <a:xfrm>
            <a:off x="6659218" y="1701579"/>
            <a:ext cx="91439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A623ED2B-8DBF-4E95-A972-29A2C6F95AFA}"/>
              </a:ext>
            </a:extLst>
          </p:cNvPr>
          <p:cNvCxnSpPr>
            <a:cxnSpLocks/>
          </p:cNvCxnSpPr>
          <p:nvPr/>
        </p:nvCxnSpPr>
        <p:spPr>
          <a:xfrm>
            <a:off x="6631388" y="2289976"/>
            <a:ext cx="91439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3C0F29B7-AAEB-4F95-9A92-C15FAC8C8AD2}"/>
              </a:ext>
            </a:extLst>
          </p:cNvPr>
          <p:cNvCxnSpPr>
            <a:cxnSpLocks/>
          </p:cNvCxnSpPr>
          <p:nvPr/>
        </p:nvCxnSpPr>
        <p:spPr>
          <a:xfrm>
            <a:off x="6659218" y="1514723"/>
            <a:ext cx="0" cy="18685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08960F5-FD30-4261-97BA-0C625DFC8B89}"/>
              </a:ext>
            </a:extLst>
          </p:cNvPr>
          <p:cNvCxnSpPr>
            <a:cxnSpLocks/>
          </p:cNvCxnSpPr>
          <p:nvPr/>
        </p:nvCxnSpPr>
        <p:spPr>
          <a:xfrm>
            <a:off x="6631388" y="2289976"/>
            <a:ext cx="0" cy="27829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805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OKAJIMA, KENTA</dc:creator>
  <cp:lastModifiedBy>OKAJIMA, KENTA</cp:lastModifiedBy>
  <cp:revision>1</cp:revision>
  <dcterms:created xsi:type="dcterms:W3CDTF">2025-08-05T08:22:33Z</dcterms:created>
  <dcterms:modified xsi:type="dcterms:W3CDTF">2025-08-05T08:25:03Z</dcterms:modified>
</cp:coreProperties>
</file>