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52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CN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CN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EDCE8-1BE4-435A-871D-69A29CA18132}" type="datetimeFigureOut">
              <a:rPr lang="zh-CN" altLang="en-US" smtClean="0"/>
              <a:t>2019/6/4</a:t>
            </a:fld>
            <a:endParaRPr lang="zh-CN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D60D4-42E0-41BF-8EA1-DD1C4C371CB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1671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CN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CN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EDCE8-1BE4-435A-871D-69A29CA18132}" type="datetimeFigureOut">
              <a:rPr lang="zh-CN" altLang="en-US" smtClean="0"/>
              <a:t>2019/6/4</a:t>
            </a:fld>
            <a:endParaRPr lang="zh-CN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D60D4-42E0-41BF-8EA1-DD1C4C371CB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97984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CN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CN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EDCE8-1BE4-435A-871D-69A29CA18132}" type="datetimeFigureOut">
              <a:rPr lang="zh-CN" altLang="en-US" smtClean="0"/>
              <a:t>2019/6/4</a:t>
            </a:fld>
            <a:endParaRPr lang="zh-CN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D60D4-42E0-41BF-8EA1-DD1C4C371CB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0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CN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CN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EDCE8-1BE4-435A-871D-69A29CA18132}" type="datetimeFigureOut">
              <a:rPr lang="zh-CN" altLang="en-US" smtClean="0"/>
              <a:t>2019/6/4</a:t>
            </a:fld>
            <a:endParaRPr lang="zh-CN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D60D4-42E0-41BF-8EA1-DD1C4C371CB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60204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CN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EDCE8-1BE4-435A-871D-69A29CA18132}" type="datetimeFigureOut">
              <a:rPr lang="zh-CN" altLang="en-US" smtClean="0"/>
              <a:t>2019/6/4</a:t>
            </a:fld>
            <a:endParaRPr lang="zh-CN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D60D4-42E0-41BF-8EA1-DD1C4C371CB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9890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CN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CN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CN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EDCE8-1BE4-435A-871D-69A29CA18132}" type="datetimeFigureOut">
              <a:rPr lang="zh-CN" altLang="en-US" smtClean="0"/>
              <a:t>2019/6/4</a:t>
            </a:fld>
            <a:endParaRPr lang="zh-CN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D60D4-42E0-41BF-8EA1-DD1C4C371CB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9020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CN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CN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CN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EDCE8-1BE4-435A-871D-69A29CA18132}" type="datetimeFigureOut">
              <a:rPr lang="zh-CN" altLang="en-US" smtClean="0"/>
              <a:t>2019/6/4</a:t>
            </a:fld>
            <a:endParaRPr lang="zh-CN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D60D4-42E0-41BF-8EA1-DD1C4C371CB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2425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CN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EDCE8-1BE4-435A-871D-69A29CA18132}" type="datetimeFigureOut">
              <a:rPr lang="zh-CN" altLang="en-US" smtClean="0"/>
              <a:t>2019/6/4</a:t>
            </a:fld>
            <a:endParaRPr lang="zh-CN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D60D4-42E0-41BF-8EA1-DD1C4C371CB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26269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EDCE8-1BE4-435A-871D-69A29CA18132}" type="datetimeFigureOut">
              <a:rPr lang="zh-CN" altLang="en-US" smtClean="0"/>
              <a:t>2019/6/4</a:t>
            </a:fld>
            <a:endParaRPr lang="zh-CN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D60D4-42E0-41BF-8EA1-DD1C4C371CB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97556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CN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CN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EDCE8-1BE4-435A-871D-69A29CA18132}" type="datetimeFigureOut">
              <a:rPr lang="zh-CN" altLang="en-US" smtClean="0"/>
              <a:t>2019/6/4</a:t>
            </a:fld>
            <a:endParaRPr lang="zh-CN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D60D4-42E0-41BF-8EA1-DD1C4C371CB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27551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CN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EDCE8-1BE4-435A-871D-69A29CA18132}" type="datetimeFigureOut">
              <a:rPr lang="zh-CN" altLang="en-US" smtClean="0"/>
              <a:t>2019/6/4</a:t>
            </a:fld>
            <a:endParaRPr lang="zh-CN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D60D4-42E0-41BF-8EA1-DD1C4C371CB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2433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CN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CN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AEDCE8-1BE4-435A-871D-69A29CA18132}" type="datetimeFigureOut">
              <a:rPr lang="zh-CN" altLang="en-US" smtClean="0"/>
              <a:t>2019/6/4</a:t>
            </a:fld>
            <a:endParaRPr lang="zh-CN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D60D4-42E0-41BF-8EA1-DD1C4C371CB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0391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099" y="332656"/>
            <a:ext cx="7386587" cy="5634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738004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Larry Zhou(周亞濤)(SHA)</dc:creator>
  <cp:lastModifiedBy>Larry Zhou(周亞濤)(SHA)</cp:lastModifiedBy>
  <cp:revision>1</cp:revision>
  <dcterms:created xsi:type="dcterms:W3CDTF">2019-06-04T09:25:20Z</dcterms:created>
  <dcterms:modified xsi:type="dcterms:W3CDTF">2019-06-04T09:25:50Z</dcterms:modified>
</cp:coreProperties>
</file>