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1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0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2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7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8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4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3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F1EE-2FCA-45A4-B630-93D4B5A9355A}" type="datetimeFigureOut">
              <a:rPr lang="en-US" smtClean="0"/>
              <a:t>07-Oct-18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13E7B-BC10-4FA0-B9BF-5FEBDC211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54100" cy="3127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1600" b="1" dirty="0" smtClean="0"/>
              <a:t>SCH</a:t>
            </a:r>
            <a:br>
              <a:rPr lang="en-US" sz="16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900237"/>
            <a:ext cx="103155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74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54100" cy="3127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1600" b="1" dirty="0" smtClean="0"/>
              <a:t>LAYOUT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512" y="2536825"/>
            <a:ext cx="56673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1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6692900" cy="3127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1600" b="1" dirty="0" smtClean="0"/>
              <a:t>Calculator LM5166_Quick_Start_Calculator_RevB from Texas Instruments</a:t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1825625"/>
            <a:ext cx="110775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SCH  </vt:lpstr>
      <vt:lpstr>LAYOUT   </vt:lpstr>
      <vt:lpstr>Calculator LM5166_Quick_Start_Calculator_RevB from Texas Instruments   </vt:lpstr>
    </vt:vector>
  </TitlesOfParts>
  <Company>VPG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  </dc:title>
  <dc:creator>Essayag, Jaime</dc:creator>
  <cp:lastModifiedBy>Essayag, Jaime</cp:lastModifiedBy>
  <cp:revision>1</cp:revision>
  <dcterms:created xsi:type="dcterms:W3CDTF">2018-10-07T13:51:19Z</dcterms:created>
  <dcterms:modified xsi:type="dcterms:W3CDTF">2018-10-07T13:51:40Z</dcterms:modified>
</cp:coreProperties>
</file>