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4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1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5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1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6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7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2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1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3B9A-C250-4DB2-B192-24E3A2F87B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A5A22-C56D-4686-B541-0C153C13F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1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7247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24682" y="12013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1.2 vin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7247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29200" y="94072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1.5 vin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24320" y="3200400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 vin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3200400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2.5 vin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657600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609967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9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Coletti</dc:creator>
  <cp:lastModifiedBy>Jeffrey Coletti</cp:lastModifiedBy>
  <cp:revision>1</cp:revision>
  <dcterms:created xsi:type="dcterms:W3CDTF">2017-01-18T20:27:59Z</dcterms:created>
  <dcterms:modified xsi:type="dcterms:W3CDTF">2017-01-18T20:31:31Z</dcterms:modified>
</cp:coreProperties>
</file>