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473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53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26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119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975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716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187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35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91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9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19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37509-98DB-4982-B27F-1F4D40391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F363E-6A70-4BDD-BADD-2E141CCDD5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9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66373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L2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076" y="1062037"/>
            <a:ext cx="6946274" cy="5168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98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66373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L2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081087"/>
            <a:ext cx="6248400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95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66373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L2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1081087"/>
            <a:ext cx="6238875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563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66373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L1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1100137"/>
            <a:ext cx="6238875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167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66373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L1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100137"/>
            <a:ext cx="6248400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00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66373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L1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175" y="1071562"/>
            <a:ext cx="6343650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077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663732"/>
          </a:xfrm>
        </p:spPr>
        <p:txBody>
          <a:bodyPr>
            <a:normAutofit fontScale="90000"/>
          </a:bodyPr>
          <a:lstStyle/>
          <a:p>
            <a:r>
              <a:rPr lang="en-US" altLang="zh-TW" dirty="0" err="1" smtClean="0"/>
              <a:t>Vout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175" y="1085850"/>
            <a:ext cx="634365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679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663732"/>
          </a:xfrm>
        </p:spPr>
        <p:txBody>
          <a:bodyPr>
            <a:normAutofit fontScale="90000"/>
          </a:bodyPr>
          <a:lstStyle/>
          <a:p>
            <a:r>
              <a:rPr lang="en-US" altLang="zh-TW" dirty="0" err="1" smtClean="0"/>
              <a:t>Vout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081087"/>
            <a:ext cx="6248400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295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70456"/>
            <a:ext cx="9144000" cy="663732"/>
          </a:xfrm>
        </p:spPr>
        <p:txBody>
          <a:bodyPr>
            <a:normAutofit fontScale="90000"/>
          </a:bodyPr>
          <a:lstStyle/>
          <a:p>
            <a:r>
              <a:rPr lang="en-US" altLang="zh-TW" dirty="0" err="1" smtClean="0"/>
              <a:t>Vout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7037" y="1081087"/>
            <a:ext cx="6257925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85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寬螢幕</PresentationFormat>
  <Paragraphs>9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Office 佈景主題</vt:lpstr>
      <vt:lpstr>L2</vt:lpstr>
      <vt:lpstr>L2</vt:lpstr>
      <vt:lpstr>L2</vt:lpstr>
      <vt:lpstr>L1</vt:lpstr>
      <vt:lpstr>L1</vt:lpstr>
      <vt:lpstr>L1</vt:lpstr>
      <vt:lpstr>Vout</vt:lpstr>
      <vt:lpstr>Vout</vt:lpstr>
      <vt:lpstr>Vout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L2</dc:title>
  <dc:creator>Patrick Chen(陳俊廷)(TPE)</dc:creator>
  <cp:lastModifiedBy>Patrick Chen(陳俊廷)(TPE)</cp:lastModifiedBy>
  <cp:revision>2</cp:revision>
  <dcterms:created xsi:type="dcterms:W3CDTF">2019-09-18T15:38:43Z</dcterms:created>
  <dcterms:modified xsi:type="dcterms:W3CDTF">2019-09-18T15:42:01Z</dcterms:modified>
</cp:coreProperties>
</file>