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06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803A-6668-4E91-9EB9-AAA51175CF0C}" type="datetimeFigureOut">
              <a:rPr lang="zh-TW" altLang="en-US" smtClean="0"/>
              <a:t>2018/10/16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8B526-568E-4589-81EE-516D00718E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803A-6668-4E91-9EB9-AAA51175CF0C}" type="datetimeFigureOut">
              <a:rPr lang="zh-TW" altLang="en-US" smtClean="0"/>
              <a:t>2018/10/16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8B526-568E-4589-81EE-516D00718E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803A-6668-4E91-9EB9-AAA51175CF0C}" type="datetimeFigureOut">
              <a:rPr lang="zh-TW" altLang="en-US" smtClean="0"/>
              <a:t>2018/10/16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8B526-568E-4589-81EE-516D00718E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803A-6668-4E91-9EB9-AAA51175CF0C}" type="datetimeFigureOut">
              <a:rPr lang="zh-TW" altLang="en-US" smtClean="0"/>
              <a:t>2018/10/16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8B526-568E-4589-81EE-516D00718E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803A-6668-4E91-9EB9-AAA51175CF0C}" type="datetimeFigureOut">
              <a:rPr lang="zh-TW" altLang="en-US" smtClean="0"/>
              <a:t>2018/10/16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8B526-568E-4589-81EE-516D00718E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803A-6668-4E91-9EB9-AAA51175CF0C}" type="datetimeFigureOut">
              <a:rPr lang="zh-TW" altLang="en-US" smtClean="0"/>
              <a:t>2018/10/16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8B526-568E-4589-81EE-516D00718E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803A-6668-4E91-9EB9-AAA51175CF0C}" type="datetimeFigureOut">
              <a:rPr lang="zh-TW" altLang="en-US" smtClean="0"/>
              <a:t>2018/10/16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8B526-568E-4589-81EE-516D00718E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803A-6668-4E91-9EB9-AAA51175CF0C}" type="datetimeFigureOut">
              <a:rPr lang="zh-TW" altLang="en-US" smtClean="0"/>
              <a:t>2018/10/16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8B526-568E-4589-81EE-516D00718E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803A-6668-4E91-9EB9-AAA51175CF0C}" type="datetimeFigureOut">
              <a:rPr lang="zh-TW" altLang="en-US" smtClean="0"/>
              <a:t>2018/10/16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8B526-568E-4589-81EE-516D00718E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803A-6668-4E91-9EB9-AAA51175CF0C}" type="datetimeFigureOut">
              <a:rPr lang="zh-TW" altLang="en-US" smtClean="0"/>
              <a:t>2018/10/16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8B526-568E-4589-81EE-516D00718E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803A-6668-4E91-9EB9-AAA51175CF0C}" type="datetimeFigureOut">
              <a:rPr lang="zh-TW" altLang="en-US" smtClean="0"/>
              <a:t>2018/10/16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8B526-568E-4589-81EE-516D00718E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6803A-6668-4E91-9EB9-AAA51175CF0C}" type="datetimeFigureOut">
              <a:rPr lang="zh-TW" altLang="en-US" smtClean="0"/>
              <a:t>2018/10/16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8B526-568E-4589-81EE-516D00718E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1043608" y="458112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1115616" y="3933056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dirty="0" smtClean="0"/>
          </a:p>
          <a:p>
            <a:endParaRPr lang="zh-TW" altLang="en-US" dirty="0"/>
          </a:p>
        </p:txBody>
      </p:sp>
      <p:grpSp>
        <p:nvGrpSpPr>
          <p:cNvPr id="149" name="群組 148"/>
          <p:cNvGrpSpPr/>
          <p:nvPr/>
        </p:nvGrpSpPr>
        <p:grpSpPr>
          <a:xfrm>
            <a:off x="1403648" y="1556792"/>
            <a:ext cx="6804248" cy="4872737"/>
            <a:chOff x="2339752" y="1484784"/>
            <a:chExt cx="6804248" cy="4872737"/>
          </a:xfrm>
        </p:grpSpPr>
        <p:sp>
          <p:nvSpPr>
            <p:cNvPr id="4" name="圓角矩形 3"/>
            <p:cNvSpPr/>
            <p:nvPr/>
          </p:nvSpPr>
          <p:spPr>
            <a:xfrm>
              <a:off x="2339752" y="2276872"/>
              <a:ext cx="1872208" cy="115212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555776" y="3068960"/>
              <a:ext cx="86409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 smtClean="0">
                  <a:latin typeface="Arial" pitchFamily="34" charset="0"/>
                  <a:cs typeface="Arial" pitchFamily="34" charset="0"/>
                </a:rPr>
                <a:t>CH2</a:t>
              </a:r>
            </a:p>
            <a:p>
              <a:endParaRPr lang="zh-TW" altLang="en-US" dirty="0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3563888" y="3068960"/>
              <a:ext cx="86409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 smtClean="0">
                  <a:latin typeface="Arial" pitchFamily="34" charset="0"/>
                  <a:cs typeface="Arial" pitchFamily="34" charset="0"/>
                </a:rPr>
                <a:t>CH1</a:t>
              </a:r>
            </a:p>
            <a:p>
              <a:endParaRPr lang="en-US" altLang="zh-TW" dirty="0" smtClean="0"/>
            </a:p>
            <a:p>
              <a:endParaRPr lang="zh-TW" altLang="en-US" dirty="0"/>
            </a:p>
          </p:txBody>
        </p:sp>
        <p:sp>
          <p:nvSpPr>
            <p:cNvPr id="9" name="圓角矩形 8"/>
            <p:cNvSpPr/>
            <p:nvPr/>
          </p:nvSpPr>
          <p:spPr>
            <a:xfrm>
              <a:off x="4860032" y="3573016"/>
              <a:ext cx="864096" cy="64807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圓角矩形 9"/>
            <p:cNvSpPr/>
            <p:nvPr/>
          </p:nvSpPr>
          <p:spPr>
            <a:xfrm>
              <a:off x="4860032" y="4437112"/>
              <a:ext cx="864096" cy="64807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4644008" y="2492896"/>
              <a:ext cx="144016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>
                  <a:latin typeface="Arial" pitchFamily="34" charset="0"/>
                  <a:cs typeface="Arial" pitchFamily="34" charset="0"/>
                </a:rPr>
                <a:t>LDO: TPS7A84A #1</a:t>
              </a:r>
            </a:p>
            <a:p>
              <a:endParaRPr lang="zh-TW" altLang="en-US" dirty="0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4788024" y="5157192"/>
              <a:ext cx="158417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>
                  <a:latin typeface="Arial" pitchFamily="34" charset="0"/>
                  <a:cs typeface="Arial" pitchFamily="34" charset="0"/>
                </a:rPr>
                <a:t>LDO:</a:t>
              </a:r>
            </a:p>
            <a:p>
              <a:r>
                <a:rPr lang="en-US" altLang="zh-TW" dirty="0" smtClean="0">
                  <a:latin typeface="Arial" pitchFamily="34" charset="0"/>
                  <a:cs typeface="Arial" pitchFamily="34" charset="0"/>
                </a:rPr>
                <a:t>TPS7A84A #2</a:t>
              </a:r>
            </a:p>
            <a:p>
              <a:endParaRPr lang="zh-TW" altLang="en-US" dirty="0"/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7703840" y="2852936"/>
              <a:ext cx="144016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>
                  <a:latin typeface="Arial" pitchFamily="34" charset="0"/>
                  <a:cs typeface="Arial" pitchFamily="34" charset="0"/>
                </a:rPr>
                <a:t>High Speed OP Amplifier</a:t>
              </a:r>
            </a:p>
            <a:p>
              <a:endParaRPr lang="zh-TW" altLang="en-US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0" name="直線單箭頭接點 29"/>
            <p:cNvCxnSpPr/>
            <p:nvPr/>
          </p:nvCxnSpPr>
          <p:spPr>
            <a:xfrm flipV="1">
              <a:off x="7452320" y="2636912"/>
              <a:ext cx="0" cy="12114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群組 42"/>
            <p:cNvGrpSpPr/>
            <p:nvPr/>
          </p:nvGrpSpPr>
          <p:grpSpPr>
            <a:xfrm>
              <a:off x="7020272" y="3573016"/>
              <a:ext cx="1008112" cy="1296144"/>
              <a:chOff x="5364088" y="1412776"/>
              <a:chExt cx="1008112" cy="1296144"/>
            </a:xfrm>
          </p:grpSpPr>
          <p:cxnSp>
            <p:nvCxnSpPr>
              <p:cNvPr id="34" name="直線接點 33"/>
              <p:cNvCxnSpPr/>
              <p:nvPr/>
            </p:nvCxnSpPr>
            <p:spPr>
              <a:xfrm>
                <a:off x="5364088" y="1412776"/>
                <a:ext cx="0" cy="12961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接點 35"/>
              <p:cNvCxnSpPr/>
              <p:nvPr/>
            </p:nvCxnSpPr>
            <p:spPr>
              <a:xfrm>
                <a:off x="5364088" y="1412776"/>
                <a:ext cx="1008112" cy="64807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接點 37"/>
              <p:cNvCxnSpPr/>
              <p:nvPr/>
            </p:nvCxnSpPr>
            <p:spPr>
              <a:xfrm flipV="1">
                <a:off x="5364088" y="2060848"/>
                <a:ext cx="1008112" cy="64807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直線單箭頭接點 45"/>
            <p:cNvCxnSpPr/>
            <p:nvPr/>
          </p:nvCxnSpPr>
          <p:spPr>
            <a:xfrm>
              <a:off x="7452320" y="4581128"/>
              <a:ext cx="0" cy="11521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6" name="群組 115"/>
            <p:cNvGrpSpPr/>
            <p:nvPr/>
          </p:nvGrpSpPr>
          <p:grpSpPr>
            <a:xfrm>
              <a:off x="6588224" y="4725144"/>
              <a:ext cx="288032" cy="216024"/>
              <a:chOff x="7236296" y="4797152"/>
              <a:chExt cx="288032" cy="216024"/>
            </a:xfrm>
          </p:grpSpPr>
          <p:cxnSp>
            <p:nvCxnSpPr>
              <p:cNvPr id="50" name="直線接點 49"/>
              <p:cNvCxnSpPr/>
              <p:nvPr/>
            </p:nvCxnSpPr>
            <p:spPr>
              <a:xfrm>
                <a:off x="7236296" y="4797152"/>
                <a:ext cx="288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接點 52"/>
              <p:cNvCxnSpPr/>
              <p:nvPr/>
            </p:nvCxnSpPr>
            <p:spPr>
              <a:xfrm>
                <a:off x="7236296" y="4797152"/>
                <a:ext cx="144016" cy="2160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接點 57"/>
              <p:cNvCxnSpPr/>
              <p:nvPr/>
            </p:nvCxnSpPr>
            <p:spPr>
              <a:xfrm flipH="1">
                <a:off x="7380312" y="4797152"/>
                <a:ext cx="144016" cy="2160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3" name="文字方塊 62"/>
            <p:cNvSpPr txBox="1"/>
            <p:nvPr/>
          </p:nvSpPr>
          <p:spPr>
            <a:xfrm>
              <a:off x="7236296" y="2276872"/>
              <a:ext cx="79208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 smtClean="0">
                  <a:latin typeface="Arial" pitchFamily="34" charset="0"/>
                  <a:cs typeface="Arial" pitchFamily="34" charset="0"/>
                </a:rPr>
                <a:t>VS+</a:t>
              </a:r>
            </a:p>
            <a:p>
              <a:endParaRPr lang="zh-TW" altLang="en-US" dirty="0"/>
            </a:p>
          </p:txBody>
        </p:sp>
        <p:sp>
          <p:nvSpPr>
            <p:cNvPr id="64" name="文字方塊 63"/>
            <p:cNvSpPr txBox="1"/>
            <p:nvPr/>
          </p:nvSpPr>
          <p:spPr>
            <a:xfrm>
              <a:off x="7308304" y="5733256"/>
              <a:ext cx="57606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 smtClean="0">
                  <a:latin typeface="Arial" pitchFamily="34" charset="0"/>
                  <a:cs typeface="Arial" pitchFamily="34" charset="0"/>
                </a:rPr>
                <a:t>VS-</a:t>
              </a:r>
            </a:p>
            <a:p>
              <a:endParaRPr lang="zh-TW" altLang="en-US" dirty="0"/>
            </a:p>
          </p:txBody>
        </p:sp>
        <p:sp>
          <p:nvSpPr>
            <p:cNvPr id="65" name="文字方塊 64"/>
            <p:cNvSpPr txBox="1"/>
            <p:nvPr/>
          </p:nvSpPr>
          <p:spPr>
            <a:xfrm>
              <a:off x="6444208" y="4869160"/>
              <a:ext cx="72008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 smtClean="0">
                  <a:latin typeface="Arial" pitchFamily="34" charset="0"/>
                  <a:cs typeface="Arial" pitchFamily="34" charset="0"/>
                </a:rPr>
                <a:t>GND</a:t>
              </a:r>
            </a:p>
            <a:p>
              <a:endParaRPr lang="zh-TW" altLang="en-US" dirty="0"/>
            </a:p>
          </p:txBody>
        </p:sp>
        <p:sp>
          <p:nvSpPr>
            <p:cNvPr id="67" name="文字方塊 66"/>
            <p:cNvSpPr txBox="1"/>
            <p:nvPr/>
          </p:nvSpPr>
          <p:spPr>
            <a:xfrm>
              <a:off x="2411760" y="1484784"/>
              <a:ext cx="244827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>
                  <a:latin typeface="Arial" pitchFamily="34" charset="0"/>
                  <a:cs typeface="Arial" pitchFamily="34" charset="0"/>
                </a:rPr>
                <a:t>External Power Supply in Lab</a:t>
              </a:r>
            </a:p>
            <a:p>
              <a:endParaRPr lang="zh-TW" altLang="en-US" dirty="0"/>
            </a:p>
          </p:txBody>
        </p:sp>
        <p:cxnSp>
          <p:nvCxnSpPr>
            <p:cNvPr id="69" name="直線接點 68"/>
            <p:cNvCxnSpPr/>
            <p:nvPr/>
          </p:nvCxnSpPr>
          <p:spPr>
            <a:xfrm>
              <a:off x="3995936" y="3429000"/>
              <a:ext cx="0" cy="36004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3995936" y="3789040"/>
              <a:ext cx="86409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>
              <a:off x="3707904" y="3429000"/>
              <a:ext cx="0" cy="648072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>
              <a:off x="3707904" y="4077072"/>
              <a:ext cx="1152128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文字方塊 80"/>
            <p:cNvSpPr txBox="1"/>
            <p:nvPr/>
          </p:nvSpPr>
          <p:spPr>
            <a:xfrm>
              <a:off x="3995936" y="3429000"/>
              <a:ext cx="461665" cy="50405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zh-TW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zh-TW" alt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4" name="直線接點 83"/>
            <p:cNvCxnSpPr/>
            <p:nvPr/>
          </p:nvCxnSpPr>
          <p:spPr>
            <a:xfrm>
              <a:off x="2915816" y="3429000"/>
              <a:ext cx="0" cy="115212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 flipH="1">
              <a:off x="2915816" y="4581128"/>
              <a:ext cx="194421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>
              <a:off x="2627784" y="3429000"/>
              <a:ext cx="0" cy="1512168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>
              <a:off x="2627784" y="4941168"/>
              <a:ext cx="2232248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文字方塊 92"/>
            <p:cNvSpPr txBox="1"/>
            <p:nvPr/>
          </p:nvSpPr>
          <p:spPr>
            <a:xfrm>
              <a:off x="2915816" y="4221088"/>
              <a:ext cx="461665" cy="50405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zh-TW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zh-TW" alt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5" name="直線接點 94"/>
            <p:cNvCxnSpPr/>
            <p:nvPr/>
          </p:nvCxnSpPr>
          <p:spPr>
            <a:xfrm>
              <a:off x="5724128" y="3789040"/>
              <a:ext cx="648072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接點 96"/>
            <p:cNvCxnSpPr/>
            <p:nvPr/>
          </p:nvCxnSpPr>
          <p:spPr>
            <a:xfrm flipV="1">
              <a:off x="6372200" y="3356992"/>
              <a:ext cx="0" cy="43204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>
              <a:off x="6372200" y="3356992"/>
              <a:ext cx="108012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>
              <a:off x="5724128" y="4077072"/>
              <a:ext cx="5040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文字方塊 104"/>
            <p:cNvSpPr txBox="1"/>
            <p:nvPr/>
          </p:nvSpPr>
          <p:spPr>
            <a:xfrm>
              <a:off x="4427984" y="3501008"/>
              <a:ext cx="64807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 smtClean="0">
                  <a:latin typeface="Arial" pitchFamily="34" charset="0"/>
                  <a:cs typeface="Arial" pitchFamily="34" charset="0"/>
                </a:rPr>
                <a:t>VIN</a:t>
              </a:r>
            </a:p>
            <a:p>
              <a:endParaRPr lang="zh-TW" altLang="en-US" dirty="0"/>
            </a:p>
          </p:txBody>
        </p:sp>
        <p:sp>
          <p:nvSpPr>
            <p:cNvPr id="106" name="文字方塊 105"/>
            <p:cNvSpPr txBox="1"/>
            <p:nvPr/>
          </p:nvSpPr>
          <p:spPr>
            <a:xfrm>
              <a:off x="5724128" y="3501008"/>
              <a:ext cx="79208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 smtClean="0">
                  <a:latin typeface="Arial" pitchFamily="34" charset="0"/>
                  <a:cs typeface="Arial" pitchFamily="34" charset="0"/>
                </a:rPr>
                <a:t>VOUT</a:t>
              </a:r>
            </a:p>
            <a:p>
              <a:endParaRPr lang="zh-TW" altLang="en-US" dirty="0"/>
            </a:p>
          </p:txBody>
        </p:sp>
        <p:sp>
          <p:nvSpPr>
            <p:cNvPr id="107" name="文字方塊 106"/>
            <p:cNvSpPr txBox="1"/>
            <p:nvPr/>
          </p:nvSpPr>
          <p:spPr>
            <a:xfrm>
              <a:off x="4427984" y="4365104"/>
              <a:ext cx="64807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 smtClean="0">
                  <a:latin typeface="Arial" pitchFamily="34" charset="0"/>
                  <a:cs typeface="Arial" pitchFamily="34" charset="0"/>
                </a:rPr>
                <a:t>VIN</a:t>
              </a:r>
            </a:p>
            <a:p>
              <a:endParaRPr lang="zh-TW" altLang="en-US" dirty="0"/>
            </a:p>
          </p:txBody>
        </p:sp>
        <p:cxnSp>
          <p:nvCxnSpPr>
            <p:cNvPr id="125" name="直線接點 124"/>
            <p:cNvCxnSpPr/>
            <p:nvPr/>
          </p:nvCxnSpPr>
          <p:spPr>
            <a:xfrm flipH="1">
              <a:off x="6084168" y="4077072"/>
              <a:ext cx="9361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接點 127"/>
            <p:cNvCxnSpPr/>
            <p:nvPr/>
          </p:nvCxnSpPr>
          <p:spPr>
            <a:xfrm>
              <a:off x="6732240" y="4077072"/>
              <a:ext cx="0" cy="6480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接點 138"/>
            <p:cNvCxnSpPr/>
            <p:nvPr/>
          </p:nvCxnSpPr>
          <p:spPr>
            <a:xfrm>
              <a:off x="5724128" y="4581128"/>
              <a:ext cx="1008112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文字方塊 140"/>
            <p:cNvSpPr txBox="1"/>
            <p:nvPr/>
          </p:nvSpPr>
          <p:spPr>
            <a:xfrm>
              <a:off x="5724128" y="4365104"/>
              <a:ext cx="79208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 smtClean="0">
                  <a:latin typeface="Arial" pitchFamily="34" charset="0"/>
                  <a:cs typeface="Arial" pitchFamily="34" charset="0"/>
                </a:rPr>
                <a:t>VOUT</a:t>
              </a:r>
            </a:p>
            <a:p>
              <a:endParaRPr lang="zh-TW" altLang="en-US" dirty="0"/>
            </a:p>
          </p:txBody>
        </p:sp>
        <p:cxnSp>
          <p:nvCxnSpPr>
            <p:cNvPr id="143" name="直線接點 142"/>
            <p:cNvCxnSpPr/>
            <p:nvPr/>
          </p:nvCxnSpPr>
          <p:spPr>
            <a:xfrm>
              <a:off x="5724128" y="5013176"/>
              <a:ext cx="72008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接點 144"/>
            <p:cNvCxnSpPr/>
            <p:nvPr/>
          </p:nvCxnSpPr>
          <p:spPr>
            <a:xfrm>
              <a:off x="6444208" y="5013176"/>
              <a:ext cx="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接點 146"/>
            <p:cNvCxnSpPr/>
            <p:nvPr/>
          </p:nvCxnSpPr>
          <p:spPr>
            <a:xfrm>
              <a:off x="6444208" y="5373216"/>
              <a:ext cx="10081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0" name="矩形 149"/>
          <p:cNvSpPr/>
          <p:nvPr/>
        </p:nvSpPr>
        <p:spPr>
          <a:xfrm>
            <a:off x="5580112" y="2132856"/>
            <a:ext cx="2592288" cy="4176464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31</Words>
  <Application>Microsoft Office PowerPoint</Application>
  <PresentationFormat>如螢幕大小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Company>GMT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Ben.Huang</dc:creator>
  <cp:lastModifiedBy>Ben.Huang</cp:lastModifiedBy>
  <cp:revision>6</cp:revision>
  <dcterms:created xsi:type="dcterms:W3CDTF">2018-10-16T02:10:37Z</dcterms:created>
  <dcterms:modified xsi:type="dcterms:W3CDTF">2018-10-16T02:55:04Z</dcterms:modified>
</cp:coreProperties>
</file>