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F9330AD-344F-42EF-B50B-2BE2F21A8E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0513F9B9-2F2E-40A5-B36D-3E2C0D89FE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796E072-F62D-4EBC-A91D-88AEBD211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EB034-DB1E-49DA-BCD4-DF3AA562ADB0}" type="datetimeFigureOut">
              <a:rPr kumimoji="1" lang="ja-JP" altLang="en-US" smtClean="0"/>
              <a:t>2018/6/5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963CF33-FD4C-441B-821B-233848F5D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C3B8BCB-BBA0-4BC8-AD36-C5A955821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20732-52B8-4E6A-B62E-ED54632440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9418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1E15A6-AD69-4921-A825-7E90A754D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045E995-FDB2-43AC-851D-479605AF0F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4619AB6-B0B9-491A-8604-15334FB99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EB034-DB1E-49DA-BCD4-DF3AA562ADB0}" type="datetimeFigureOut">
              <a:rPr kumimoji="1" lang="ja-JP" altLang="en-US" smtClean="0"/>
              <a:t>2018/6/5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21C4C41-CCDF-4250-BE34-7CE32C209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45441C5-6A27-4AE0-AC0F-B4ED32E06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20732-52B8-4E6A-B62E-ED54632440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9322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1AF2533-1037-49ED-86C9-93508FEB6D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50565F0-CADC-449D-BCD1-D414AD1414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B51E0C9-1ED4-4281-81C5-C30059C81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EB034-DB1E-49DA-BCD4-DF3AA562ADB0}" type="datetimeFigureOut">
              <a:rPr kumimoji="1" lang="ja-JP" altLang="en-US" smtClean="0"/>
              <a:t>2018/6/5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E207A17-D8F4-4EEF-8A8A-01E69A37E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1BEFA48-7D70-446A-9237-B259664DF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20732-52B8-4E6A-B62E-ED54632440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3246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20595B-415C-4A56-B16B-6443432FA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A9FC222-24DF-42E2-912E-64BDEA50E2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034800E-7631-4B93-9F5E-6A1D93136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EB034-DB1E-49DA-BCD4-DF3AA562ADB0}" type="datetimeFigureOut">
              <a:rPr kumimoji="1" lang="ja-JP" altLang="en-US" smtClean="0"/>
              <a:t>2018/6/5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816F185-2DDA-490B-823B-3728C4274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0152A84-4575-4227-BE65-B64199C05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20732-52B8-4E6A-B62E-ED54632440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1086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F3A355C-C345-4D07-AE7F-A0DCD81A6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246F678-12AB-434A-BC38-4F6BF81A48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9111B06-E64D-427D-AB2C-D62E3E562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EB034-DB1E-49DA-BCD4-DF3AA562ADB0}" type="datetimeFigureOut">
              <a:rPr kumimoji="1" lang="ja-JP" altLang="en-US" smtClean="0"/>
              <a:t>2018/6/5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D86B14D-837A-4D15-9FAC-854A30917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BE0F267-56E9-456E-A1A2-7B6FBA25F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20732-52B8-4E6A-B62E-ED54632440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6342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62ABE8-9007-445F-B7FE-CFF55A66B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C269155-1CC3-4477-BFA6-2E66B83C0B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5A029E7-55B7-40F2-A349-BAAAF83BAA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C446F84-497D-48A5-9573-3A7FED800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EB034-DB1E-49DA-BCD4-DF3AA562ADB0}" type="datetimeFigureOut">
              <a:rPr kumimoji="1" lang="ja-JP" altLang="en-US" smtClean="0"/>
              <a:t>2018/6/5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3637E85-8ECF-4F6A-83E6-BD1E04BDC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AE2F1AC-030D-4C16-955E-499696605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20732-52B8-4E6A-B62E-ED54632440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8916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AD5600-3DF5-4185-B688-B575C0C8CA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DAFF96C-2AA2-4C70-BC3C-6FE81A58B7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8D11FF6-D187-4AA1-B8D6-A0E84CBB57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D896BDC-3450-4AD1-92D8-C189DEB7D8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A1FD936-805F-481A-A6E7-11FAB016B3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6B6B85B-B68F-4D53-BA51-A801961D6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EB034-DB1E-49DA-BCD4-DF3AA562ADB0}" type="datetimeFigureOut">
              <a:rPr kumimoji="1" lang="ja-JP" altLang="en-US" smtClean="0"/>
              <a:t>2018/6/5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A2484AD-4977-4AD4-892A-97C3B69D4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B40BA3D-C3C3-48D3-BBB7-A27936477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20732-52B8-4E6A-B62E-ED54632440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778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FFCFC6-A4D8-4C1B-A07F-78FEA6532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38A2FE6-0B60-431A-8148-2628B05A8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EB034-DB1E-49DA-BCD4-DF3AA562ADB0}" type="datetimeFigureOut">
              <a:rPr kumimoji="1" lang="ja-JP" altLang="en-US" smtClean="0"/>
              <a:t>2018/6/5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F72203F-4211-44B9-AF16-55D8587E8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614E571-9F3C-4C25-8BAA-4039971E2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20732-52B8-4E6A-B62E-ED54632440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5958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16CB3A9-59B6-437A-A938-9357AAF31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EB034-DB1E-49DA-BCD4-DF3AA562ADB0}" type="datetimeFigureOut">
              <a:rPr kumimoji="1" lang="ja-JP" altLang="en-US" smtClean="0"/>
              <a:t>2018/6/5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C607C5E-9F33-4AFE-940C-3C67E25BF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38160CF-57BD-4814-82CB-F2BFB07A4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20732-52B8-4E6A-B62E-ED54632440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1819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16BB6D-2EB0-4DAA-A51D-C8F1F625B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ECD216E-D39C-4CC0-A868-3B0CBB3D92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C4CFD5B-50D6-48C5-B5E9-B4658D61E5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36C4EF7-5D31-41FE-92EA-49DDA402F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EB034-DB1E-49DA-BCD4-DF3AA562ADB0}" type="datetimeFigureOut">
              <a:rPr kumimoji="1" lang="ja-JP" altLang="en-US" smtClean="0"/>
              <a:t>2018/6/5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A6282CD-9BBE-4C35-8887-4373B6353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F746643-1616-48FD-A636-01DA69C1F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20732-52B8-4E6A-B62E-ED54632440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2838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79456B8-780A-4937-B307-14735F3A5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F4346C0-7C9D-4DA1-B3B2-F08ED252DC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C7687E2-32F3-4BE0-8991-14916237F2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61FC134-C655-42B9-851E-0095ED222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EB034-DB1E-49DA-BCD4-DF3AA562ADB0}" type="datetimeFigureOut">
              <a:rPr kumimoji="1" lang="ja-JP" altLang="en-US" smtClean="0"/>
              <a:t>2018/6/5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731C48A-2F57-4B27-995E-20478AC55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8A52A81-EE88-4D02-B46A-FE6CA92DE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20732-52B8-4E6A-B62E-ED54632440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6133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EA9323C-3622-493F-9105-66ADD757E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8A9FF4A-4B0C-49B8-90FC-1A012407F7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E77E386-90C5-4856-95D0-A7291BA5A6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0EB034-DB1E-49DA-BCD4-DF3AA562ADB0}" type="datetimeFigureOut">
              <a:rPr kumimoji="1" lang="ja-JP" altLang="en-US" smtClean="0"/>
              <a:t>2018/6/5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40E4AE6-AE0E-4D5D-AC44-9C068BA1EF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F0F95C8-44E5-4968-98C8-5E034B208F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320732-52B8-4E6A-B62E-ED54632440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9478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02090C39-279B-469C-97D7-E1879B98AA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0162" y="1685925"/>
            <a:ext cx="9591675" cy="3486150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8B8C2FD-B4BA-4C2D-BA58-687B27F85F52}"/>
              </a:ext>
            </a:extLst>
          </p:cNvPr>
          <p:cNvSpPr txBox="1"/>
          <p:nvPr/>
        </p:nvSpPr>
        <p:spPr>
          <a:xfrm>
            <a:off x="3421481" y="5465846"/>
            <a:ext cx="52453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Board A is different condition, it doesn’t matter.</a:t>
            </a:r>
            <a:endParaRPr kumimoji="1" lang="ja-JP" altLang="en-US" dirty="0"/>
          </a:p>
        </p:txBody>
      </p:sp>
      <p:sp>
        <p:nvSpPr>
          <p:cNvPr id="6" name="タイトル 5">
            <a:extLst>
              <a:ext uri="{FF2B5EF4-FFF2-40B4-BE49-F238E27FC236}">
                <a16:creationId xmlns:a16="http://schemas.microsoft.com/office/drawing/2014/main" id="{272E83B1-2EF0-461E-B99C-92A9FEB01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56673"/>
            <a:ext cx="10515600" cy="569495"/>
          </a:xfrm>
        </p:spPr>
        <p:txBody>
          <a:bodyPr>
            <a:normAutofit/>
          </a:bodyPr>
          <a:lstStyle/>
          <a:p>
            <a:r>
              <a:rPr kumimoji="1"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LED current per board</a:t>
            </a:r>
            <a:endParaRPr kumimoji="1" lang="ja-JP" altLang="en-US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671611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14</Words>
  <Application>Microsoft Office PowerPoint</Application>
  <PresentationFormat>ワイド画面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游ゴシック</vt:lpstr>
      <vt:lpstr>游ゴシック Light</vt:lpstr>
      <vt:lpstr>Arial</vt:lpstr>
      <vt:lpstr>Office テーマ</vt:lpstr>
      <vt:lpstr>LED current per board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LED current per board</dc:title>
  <dc:creator>Shinichi Inoue</dc:creator>
  <cp:lastModifiedBy>Shinichi Inoue</cp:lastModifiedBy>
  <cp:revision>2</cp:revision>
  <dcterms:created xsi:type="dcterms:W3CDTF">2018-06-05T03:55:46Z</dcterms:created>
  <dcterms:modified xsi:type="dcterms:W3CDTF">2018-06-05T04:04:50Z</dcterms:modified>
</cp:coreProperties>
</file>