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9" r:id="rId4"/>
    <p:sldId id="262" r:id="rId5"/>
    <p:sldId id="256" r:id="rId6"/>
    <p:sldId id="263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3A20AB-7F0E-7F73-71BC-2F2C67421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32240DC-88D9-AC92-7492-9034768293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0B5B3B-BEA9-B9C4-6B57-AD8ED2376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84D7FA-BBB5-A005-3B6E-254108959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CD0F391-F766-7E39-C499-0AEDEA9C2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566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3B5839-D024-4139-8CCF-5C793E12A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AE3D2E2-A0C2-B424-5FAE-4FAFAE625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9BC23E-FB63-D5BA-721F-75CB6125B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722897-BADC-F3B6-69E6-9B4604660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F167E2-4AE4-8A0B-24E0-DC169C884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514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EFAE3CE-4B12-FC03-3C46-A89CB41DEA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D2A9CAC-CD60-7A27-1E18-0AE34455A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C79B34-DD42-83DF-0A32-44C172F18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336CC1-E717-BF07-3B67-B1D7E88F6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F4F93E2-219C-F756-6F8C-AB469EDD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929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27C70F-FC2C-727D-21B4-AA0016FD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57B3666-8DB4-1252-2138-A72C5923B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2D38ED-AD9D-CF74-BFB8-4706D52F8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1C1761A-4711-9D73-6C62-9B7C704B3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CE8B948-28C4-B974-DFD2-436081C9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7169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6EA338-4AC8-C005-5CD4-1F6E5BCDF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98E6D69-04D2-CBD3-14B1-5754C9430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255C34B-4D2E-EA59-A628-4957CFA51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7BB96AA-E3E1-D8FC-E0AB-527F4C288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048967-EDB3-B344-E04D-92CEB9B64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9020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CAB776-970D-FB5F-59C5-0644F7AB1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6DCBA7-8436-9EED-A0EE-A261BAD328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B33DF7D-16B8-F2EA-202D-C2FA304BA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49832EC-B3CF-7B3C-41BB-6519C8093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CD66F5B-8DDC-7EF9-0835-162202BF6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F51D3FE-82C4-5AA4-91FE-89E9EE824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132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FF0CEF-732C-9EE3-9A7A-CF87A870C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A0ED34-9F95-C421-2641-0269C8FF3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89549D8-13CE-6E3F-8839-9B3E7CEF4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8CC6C4B-250F-145F-AC9E-676D2FA021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FCDC0DF-14E5-A605-A97F-DDB3CC9EEA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9378C99-93EB-47D8-0DD6-D0E316D84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47761CF-70FC-CDA9-60D7-CF7CD2463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270455C-E76B-A82E-1FCF-258A02127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034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B3BA28-B423-211A-D4CC-BF36CA0BF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FEA8130-C9BD-827C-3341-4B98103C5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B3A6575-ED07-175F-D68B-A1E49213A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341F966-4932-9BFC-EEFB-CFD35206E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8168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A08BE92-3B66-1C13-F052-DA67F8B9E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8F84270-0EDB-4AC0-6531-2396AAE18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4055E7-CA2D-5FB3-3229-F3208EBFD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945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E3124C-7EE3-9005-6575-B42DDEDBC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7D492E-B04C-7653-4F2D-31879D2AB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AEBDEC2-DD04-32EB-C96A-4FBB1DBEF9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A513AE3-4CB1-F7B9-E95E-D1F88E55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A4949A-B2A9-EEB2-227A-DBACA7162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7FAEF64-CA42-8D6A-6FA2-C28260931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256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89A031-23BC-1156-78BB-84560BA60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043327D-5E36-B443-2081-2A9A6B5303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17A487C-24E6-B069-E604-E1006E03D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77D877F-B4DA-FCA7-9A5B-34E3E2FD7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90459A9-B5F6-E717-F792-FE274B3FC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86227D2-F862-2E3B-4E2D-9BE928299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8797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C71E308-5893-5E6D-F063-1E04A5D2C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E1EA566-5A3E-CDC3-97AE-496F8325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0E4C9A9-4571-54C0-85B9-B2F4EB9B30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8EEF8-CD55-47C4-8B7C-7C6E4B02B857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8B133B-9D34-EE56-4DC5-1099FAC6FA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5DAADD-1EE0-9415-512C-F12ACFC0FA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818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141C7A91-0262-7C59-2940-6F012F2631E8}"/>
              </a:ext>
            </a:extLst>
          </p:cNvPr>
          <p:cNvSpPr/>
          <p:nvPr/>
        </p:nvSpPr>
        <p:spPr>
          <a:xfrm>
            <a:off x="2342508" y="2188395"/>
            <a:ext cx="1715784" cy="2054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12V DC supply</a:t>
            </a:r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C0620740-83CA-E899-77DE-4BAD5C3E7598}"/>
              </a:ext>
            </a:extLst>
          </p:cNvPr>
          <p:cNvCxnSpPr/>
          <p:nvPr/>
        </p:nvCxnSpPr>
        <p:spPr>
          <a:xfrm>
            <a:off x="4058292" y="2537717"/>
            <a:ext cx="107878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4D3CE3DB-A3D1-918F-5472-0EA8059BBFB9}"/>
              </a:ext>
            </a:extLst>
          </p:cNvPr>
          <p:cNvSpPr/>
          <p:nvPr/>
        </p:nvSpPr>
        <p:spPr>
          <a:xfrm>
            <a:off x="5137079" y="2188395"/>
            <a:ext cx="1715784" cy="2054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LED driver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7FB276B-5586-7859-9E19-88D342EEFD37}"/>
              </a:ext>
            </a:extLst>
          </p:cNvPr>
          <p:cNvSpPr/>
          <p:nvPr/>
        </p:nvSpPr>
        <p:spPr>
          <a:xfrm>
            <a:off x="7931650" y="2188395"/>
            <a:ext cx="1715784" cy="2054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LED board</a:t>
            </a:r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F4EF68CA-D7C8-8756-5F2E-4873170BACB9}"/>
              </a:ext>
            </a:extLst>
          </p:cNvPr>
          <p:cNvCxnSpPr/>
          <p:nvPr/>
        </p:nvCxnSpPr>
        <p:spPr>
          <a:xfrm>
            <a:off x="6852863" y="2515456"/>
            <a:ext cx="107878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09C99341-3B5D-D701-A03B-7DA66973B876}"/>
              </a:ext>
            </a:extLst>
          </p:cNvPr>
          <p:cNvCxnSpPr>
            <a:cxnSpLocks/>
          </p:cNvCxnSpPr>
          <p:nvPr/>
        </p:nvCxnSpPr>
        <p:spPr>
          <a:xfrm>
            <a:off x="3200400" y="5133654"/>
            <a:ext cx="558914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99BE1488-6EC9-103A-1466-63DC1D52865A}"/>
              </a:ext>
            </a:extLst>
          </p:cNvPr>
          <p:cNvCxnSpPr/>
          <p:nvPr/>
        </p:nvCxnSpPr>
        <p:spPr>
          <a:xfrm>
            <a:off x="3210674" y="4253501"/>
            <a:ext cx="0" cy="89385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5C111AA4-E65D-894F-3808-54A93BF4B5AC}"/>
              </a:ext>
            </a:extLst>
          </p:cNvPr>
          <p:cNvCxnSpPr/>
          <p:nvPr/>
        </p:nvCxnSpPr>
        <p:spPr>
          <a:xfrm>
            <a:off x="8792967" y="4239803"/>
            <a:ext cx="0" cy="89385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42CB7D85-EDD6-092F-7DC4-54869F35558B}"/>
              </a:ext>
            </a:extLst>
          </p:cNvPr>
          <p:cNvSpPr txBox="1"/>
          <p:nvPr/>
        </p:nvSpPr>
        <p:spPr>
          <a:xfrm>
            <a:off x="2537716" y="4331094"/>
            <a:ext cx="873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GND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F9AA7AEA-4922-1D77-B981-EC351AD188BF}"/>
              </a:ext>
            </a:extLst>
          </p:cNvPr>
          <p:cNvSpPr txBox="1"/>
          <p:nvPr/>
        </p:nvSpPr>
        <p:spPr>
          <a:xfrm>
            <a:off x="4268912" y="2103317"/>
            <a:ext cx="873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12V</a:t>
            </a:r>
            <a:endParaRPr lang="zh-CN" altLang="en-US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01F612A3-4FE2-77AC-F5D5-041FD86905D2}"/>
              </a:ext>
            </a:extLst>
          </p:cNvPr>
          <p:cNvSpPr txBox="1"/>
          <p:nvPr/>
        </p:nvSpPr>
        <p:spPr>
          <a:xfrm>
            <a:off x="8792967" y="4331094"/>
            <a:ext cx="873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GND</a:t>
            </a:r>
            <a:endParaRPr lang="zh-CN" altLang="en-US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4FB90209-D793-3F89-0985-34AB68117F83}"/>
              </a:ext>
            </a:extLst>
          </p:cNvPr>
          <p:cNvSpPr txBox="1"/>
          <p:nvPr/>
        </p:nvSpPr>
        <p:spPr>
          <a:xfrm>
            <a:off x="5069441" y="4239803"/>
            <a:ext cx="3292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NOT connect GND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9BF8FE0A-A584-D70E-35B7-056B069AD141}"/>
              </a:ext>
            </a:extLst>
          </p:cNvPr>
          <p:cNvSpPr txBox="1"/>
          <p:nvPr/>
        </p:nvSpPr>
        <p:spPr>
          <a:xfrm>
            <a:off x="1114745" y="336163"/>
            <a:ext cx="1044368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Test setup: </a:t>
            </a:r>
          </a:p>
          <a:p>
            <a:r>
              <a:rPr lang="en-US" altLang="zh-CN" sz="2000" dirty="0">
                <a:solidFill>
                  <a:srgbClr val="FF0000"/>
                </a:solidFill>
              </a:rPr>
              <a:t>Driver board GND not connect to GND of LED board &amp; 12V DC supply</a:t>
            </a:r>
          </a:p>
          <a:p>
            <a:endParaRPr lang="en-US" altLang="zh-CN" sz="2000" dirty="0">
              <a:solidFill>
                <a:srgbClr val="FF0000"/>
              </a:solidFill>
            </a:endParaRPr>
          </a:p>
          <a:p>
            <a:r>
              <a:rPr lang="en-US" altLang="zh-CN" sz="2000" dirty="0"/>
              <a:t>TI EVM seems can not imitate this condition. The GND of LED is always connect to GND of driver</a:t>
            </a:r>
            <a:endParaRPr lang="zh-CN" altLang="en-US" sz="200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18939C3E-65D7-38A8-3B3B-4DC3155451C8}"/>
              </a:ext>
            </a:extLst>
          </p:cNvPr>
          <p:cNvSpPr txBox="1"/>
          <p:nvPr/>
        </p:nvSpPr>
        <p:spPr>
          <a:xfrm>
            <a:off x="1114744" y="5759694"/>
            <a:ext cx="104436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After setup, power on 12V DC supply, then the LED is lighting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12377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日程表&#10;&#10;低可信度描述已自动生成">
            <a:extLst>
              <a:ext uri="{FF2B5EF4-FFF2-40B4-BE49-F238E27FC236}">
                <a16:creationId xmlns:a16="http://schemas.microsoft.com/office/drawing/2014/main" id="{F8D10D71-6FF6-83DF-C014-95EDD3BB23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60" y="1120881"/>
            <a:ext cx="10275402" cy="4616237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132A9FD5-97E8-C6F7-E6B7-92565A08CC9B}"/>
              </a:ext>
            </a:extLst>
          </p:cNvPr>
          <p:cNvSpPr txBox="1"/>
          <p:nvPr/>
        </p:nvSpPr>
        <p:spPr>
          <a:xfrm>
            <a:off x="4356243" y="5850134"/>
            <a:ext cx="3801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CH1: Vin of LED driver</a:t>
            </a:r>
          </a:p>
          <a:p>
            <a:r>
              <a:rPr lang="en-US" altLang="zh-CN" dirty="0"/>
              <a:t>CH2: Vo of LED driver</a:t>
            </a:r>
          </a:p>
          <a:p>
            <a:r>
              <a:rPr lang="en-US" altLang="zh-CN" dirty="0"/>
              <a:t>CH3: current of LED</a:t>
            </a:r>
          </a:p>
          <a:p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188AEDE-83F3-D826-68F4-CE0321758918}"/>
              </a:ext>
            </a:extLst>
          </p:cNvPr>
          <p:cNvSpPr txBox="1"/>
          <p:nvPr/>
        </p:nvSpPr>
        <p:spPr>
          <a:xfrm>
            <a:off x="1114745" y="336163"/>
            <a:ext cx="104436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Test result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78086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238E65AA-A291-B273-C893-A5E5E03C57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924" y="1051175"/>
            <a:ext cx="10106025" cy="520065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12DA578F-BB57-9DF2-EBF6-EEA236A18812}"/>
              </a:ext>
            </a:extLst>
          </p:cNvPr>
          <p:cNvSpPr txBox="1"/>
          <p:nvPr/>
        </p:nvSpPr>
        <p:spPr>
          <a:xfrm>
            <a:off x="1160980" y="606175"/>
            <a:ext cx="4746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Driver schematic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5016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12DA578F-BB57-9DF2-EBF6-EEA236A18812}"/>
              </a:ext>
            </a:extLst>
          </p:cNvPr>
          <p:cNvSpPr txBox="1"/>
          <p:nvPr/>
        </p:nvSpPr>
        <p:spPr>
          <a:xfrm>
            <a:off x="1160980" y="606175"/>
            <a:ext cx="4746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LED schematic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8C330FB-46AE-F18F-A3AD-B2EB3EFC7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1137" y="1526755"/>
            <a:ext cx="6201845" cy="426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509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FDA9B0B8-CDE6-EACD-E497-AAC48BC201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155" y="1173034"/>
            <a:ext cx="8196933" cy="4190075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294EFFA3-A19C-8C84-9E3C-05D00F254D0A}"/>
              </a:ext>
            </a:extLst>
          </p:cNvPr>
          <p:cNvSpPr txBox="1"/>
          <p:nvPr/>
        </p:nvSpPr>
        <p:spPr>
          <a:xfrm>
            <a:off x="729465" y="267128"/>
            <a:ext cx="10733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TI</a:t>
            </a:r>
            <a:r>
              <a:rPr lang="zh-CN" altLang="en-US" dirty="0"/>
              <a:t> </a:t>
            </a:r>
            <a:r>
              <a:rPr lang="en-US" altLang="zh-CN" dirty="0"/>
              <a:t>EVM,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GND of driver and GND of LED is always connect together, it can not imitate driver not connect GND while LED connect LED </a:t>
            </a:r>
            <a:r>
              <a:rPr lang="zh-CN" altLang="en-US" dirty="0"/>
              <a:t> 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F77369B-F7CE-6A01-8E52-385782B85894}"/>
              </a:ext>
            </a:extLst>
          </p:cNvPr>
          <p:cNvSpPr txBox="1"/>
          <p:nvPr/>
        </p:nvSpPr>
        <p:spPr>
          <a:xfrm>
            <a:off x="2506894" y="3244334"/>
            <a:ext cx="2589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Not connect to GND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3D4FE32-C678-7C8B-4B1E-DB33B7EFF7B9}"/>
              </a:ext>
            </a:extLst>
          </p:cNvPr>
          <p:cNvSpPr txBox="1"/>
          <p:nvPr/>
        </p:nvSpPr>
        <p:spPr>
          <a:xfrm>
            <a:off x="7837469" y="5438018"/>
            <a:ext cx="2589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connect to GND</a:t>
            </a:r>
            <a:endParaRPr lang="zh-CN" altLang="en-US" dirty="0"/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0B205A16-8E81-3AC0-6CE9-F458F1BDF2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8218" y="4661602"/>
            <a:ext cx="5914383" cy="1076325"/>
          </a:xfrm>
          <a:prstGeom prst="rect">
            <a:avLst/>
          </a:prstGeom>
        </p:spPr>
      </p:pic>
      <p:sp>
        <p:nvSpPr>
          <p:cNvPr id="3" name="任意多边形: 形状 2">
            <a:extLst>
              <a:ext uri="{FF2B5EF4-FFF2-40B4-BE49-F238E27FC236}">
                <a16:creationId xmlns:a16="http://schemas.microsoft.com/office/drawing/2014/main" id="{3EC757E5-110F-CDE9-F621-D0E403F3AB0E}"/>
              </a:ext>
            </a:extLst>
          </p:cNvPr>
          <p:cNvSpPr/>
          <p:nvPr/>
        </p:nvSpPr>
        <p:spPr>
          <a:xfrm>
            <a:off x="3246170" y="3010328"/>
            <a:ext cx="5692347" cy="2198670"/>
          </a:xfrm>
          <a:custGeom>
            <a:avLst/>
            <a:gdLst>
              <a:gd name="connsiteX0" fmla="*/ 41560 w 5692347"/>
              <a:gd name="connsiteY0" fmla="*/ 0 h 2198670"/>
              <a:gd name="connsiteX1" fmla="*/ 464 w 5692347"/>
              <a:gd name="connsiteY1" fmla="*/ 513708 h 2198670"/>
              <a:gd name="connsiteX2" fmla="*/ 31286 w 5692347"/>
              <a:gd name="connsiteY2" fmla="*/ 708917 h 2198670"/>
              <a:gd name="connsiteX3" fmla="*/ 134028 w 5692347"/>
              <a:gd name="connsiteY3" fmla="*/ 904126 h 2198670"/>
              <a:gd name="connsiteX4" fmla="*/ 503897 w 5692347"/>
              <a:gd name="connsiteY4" fmla="*/ 1294544 h 2198670"/>
              <a:gd name="connsiteX5" fmla="*/ 740203 w 5692347"/>
              <a:gd name="connsiteY5" fmla="*/ 1407560 h 2198670"/>
              <a:gd name="connsiteX6" fmla="*/ 945686 w 5692347"/>
              <a:gd name="connsiteY6" fmla="*/ 1458930 h 2198670"/>
              <a:gd name="connsiteX7" fmla="*/ 1911457 w 5692347"/>
              <a:gd name="connsiteY7" fmla="*/ 1746607 h 2198670"/>
              <a:gd name="connsiteX8" fmla="*/ 2702567 w 5692347"/>
              <a:gd name="connsiteY8" fmla="*/ 1859623 h 2198670"/>
              <a:gd name="connsiteX9" fmla="*/ 3010792 w 5692347"/>
              <a:gd name="connsiteY9" fmla="*/ 1869897 h 2198670"/>
              <a:gd name="connsiteX10" fmla="*/ 3832724 w 5692347"/>
              <a:gd name="connsiteY10" fmla="*/ 1880171 h 2198670"/>
              <a:gd name="connsiteX11" fmla="*/ 3935466 w 5692347"/>
              <a:gd name="connsiteY11" fmla="*/ 1941816 h 2198670"/>
              <a:gd name="connsiteX12" fmla="*/ 3997111 w 5692347"/>
              <a:gd name="connsiteY12" fmla="*/ 1972638 h 2198670"/>
              <a:gd name="connsiteX13" fmla="*/ 4212868 w 5692347"/>
              <a:gd name="connsiteY13" fmla="*/ 2095928 h 2198670"/>
              <a:gd name="connsiteX14" fmla="*/ 4336158 w 5692347"/>
              <a:gd name="connsiteY14" fmla="*/ 2147299 h 2198670"/>
              <a:gd name="connsiteX15" fmla="*/ 4541641 w 5692347"/>
              <a:gd name="connsiteY15" fmla="*/ 2178121 h 2198670"/>
              <a:gd name="connsiteX16" fmla="*/ 4819043 w 5692347"/>
              <a:gd name="connsiteY16" fmla="*/ 2198670 h 2198670"/>
              <a:gd name="connsiteX17" fmla="*/ 5301929 w 5692347"/>
              <a:gd name="connsiteY17" fmla="*/ 2188396 h 2198670"/>
              <a:gd name="connsiteX18" fmla="*/ 5394396 w 5692347"/>
              <a:gd name="connsiteY18" fmla="*/ 2178121 h 2198670"/>
              <a:gd name="connsiteX19" fmla="*/ 5640976 w 5692347"/>
              <a:gd name="connsiteY19" fmla="*/ 2147299 h 2198670"/>
              <a:gd name="connsiteX20" fmla="*/ 5692347 w 5692347"/>
              <a:gd name="connsiteY20" fmla="*/ 2178121 h 2198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692347" h="2198670">
                <a:moveTo>
                  <a:pt x="41560" y="0"/>
                </a:moveTo>
                <a:cubicBezTo>
                  <a:pt x="16940" y="184651"/>
                  <a:pt x="-3358" y="307322"/>
                  <a:pt x="464" y="513708"/>
                </a:cubicBezTo>
                <a:cubicBezTo>
                  <a:pt x="1684" y="579572"/>
                  <a:pt x="9963" y="646588"/>
                  <a:pt x="31286" y="708917"/>
                </a:cubicBezTo>
                <a:cubicBezTo>
                  <a:pt x="55087" y="778490"/>
                  <a:pt x="93542" y="842744"/>
                  <a:pt x="134028" y="904126"/>
                </a:cubicBezTo>
                <a:cubicBezTo>
                  <a:pt x="280537" y="1126253"/>
                  <a:pt x="304800" y="1184516"/>
                  <a:pt x="503897" y="1294544"/>
                </a:cubicBezTo>
                <a:cubicBezTo>
                  <a:pt x="580318" y="1336777"/>
                  <a:pt x="658371" y="1377111"/>
                  <a:pt x="740203" y="1407560"/>
                </a:cubicBezTo>
                <a:cubicBezTo>
                  <a:pt x="806373" y="1432181"/>
                  <a:pt x="878224" y="1438108"/>
                  <a:pt x="945686" y="1458930"/>
                </a:cubicBezTo>
                <a:cubicBezTo>
                  <a:pt x="1405356" y="1600804"/>
                  <a:pt x="1505561" y="1665428"/>
                  <a:pt x="1911457" y="1746607"/>
                </a:cubicBezTo>
                <a:cubicBezTo>
                  <a:pt x="2084823" y="1781280"/>
                  <a:pt x="2533156" y="1845102"/>
                  <a:pt x="2702567" y="1859623"/>
                </a:cubicBezTo>
                <a:cubicBezTo>
                  <a:pt x="2804990" y="1868402"/>
                  <a:pt x="2908010" y="1868028"/>
                  <a:pt x="3010792" y="1869897"/>
                </a:cubicBezTo>
                <a:lnTo>
                  <a:pt x="3832724" y="1880171"/>
                </a:lnTo>
                <a:cubicBezTo>
                  <a:pt x="4041804" y="1969776"/>
                  <a:pt x="3817228" y="1862991"/>
                  <a:pt x="3935466" y="1941816"/>
                </a:cubicBezTo>
                <a:cubicBezTo>
                  <a:pt x="3954581" y="1954559"/>
                  <a:pt x="3977164" y="1961240"/>
                  <a:pt x="3997111" y="1972638"/>
                </a:cubicBezTo>
                <a:cubicBezTo>
                  <a:pt x="4129285" y="2048166"/>
                  <a:pt x="4039742" y="2012827"/>
                  <a:pt x="4212868" y="2095928"/>
                </a:cubicBezTo>
                <a:cubicBezTo>
                  <a:pt x="4253005" y="2115194"/>
                  <a:pt x="4292966" y="2136501"/>
                  <a:pt x="4336158" y="2147299"/>
                </a:cubicBezTo>
                <a:cubicBezTo>
                  <a:pt x="4403351" y="2164097"/>
                  <a:pt x="4472915" y="2169530"/>
                  <a:pt x="4541641" y="2178121"/>
                </a:cubicBezTo>
                <a:cubicBezTo>
                  <a:pt x="4591547" y="2184359"/>
                  <a:pt x="4779453" y="2196031"/>
                  <a:pt x="4819043" y="2198670"/>
                </a:cubicBezTo>
                <a:lnTo>
                  <a:pt x="5301929" y="2188396"/>
                </a:lnTo>
                <a:cubicBezTo>
                  <a:pt x="5332921" y="2187289"/>
                  <a:pt x="5363609" y="2181853"/>
                  <a:pt x="5394396" y="2178121"/>
                </a:cubicBezTo>
                <a:lnTo>
                  <a:pt x="5640976" y="2147299"/>
                </a:lnTo>
                <a:cubicBezTo>
                  <a:pt x="5684813" y="2180176"/>
                  <a:pt x="5664949" y="2178121"/>
                  <a:pt x="5692347" y="2178121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7010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12DA578F-BB57-9DF2-EBF6-EEA236A18812}"/>
              </a:ext>
            </a:extLst>
          </p:cNvPr>
          <p:cNvSpPr txBox="1"/>
          <p:nvPr/>
        </p:nvSpPr>
        <p:spPr>
          <a:xfrm>
            <a:off x="1160980" y="606175"/>
            <a:ext cx="4746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IC marking</a:t>
            </a:r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BC47AE8-FC54-4DF1-9932-A9527FB61A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8185" y="431516"/>
            <a:ext cx="4997561" cy="596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128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宽屏</PresentationFormat>
  <Paragraphs>22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BCS Automotive Interface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Xiong Jiang</dc:creator>
  <cp:lastModifiedBy>Xiong Jiang</cp:lastModifiedBy>
  <cp:revision>16</cp:revision>
  <dcterms:created xsi:type="dcterms:W3CDTF">2024-07-09T02:30:31Z</dcterms:created>
  <dcterms:modified xsi:type="dcterms:W3CDTF">2024-07-09T03:08:18Z</dcterms:modified>
</cp:coreProperties>
</file>