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57E4-C534-4160-961C-6CF112C7E138}" type="datetimeFigureOut">
              <a:rPr kumimoji="1" lang="ja-JP" altLang="en-US" smtClean="0"/>
              <a:t>2017/1/10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F950-8D49-433B-98FA-5C6398130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125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57E4-C534-4160-961C-6CF112C7E138}" type="datetimeFigureOut">
              <a:rPr kumimoji="1" lang="ja-JP" altLang="en-US" smtClean="0"/>
              <a:t>2017/1/10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F950-8D49-433B-98FA-5C6398130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38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57E4-C534-4160-961C-6CF112C7E138}" type="datetimeFigureOut">
              <a:rPr kumimoji="1" lang="ja-JP" altLang="en-US" smtClean="0"/>
              <a:t>2017/1/10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F950-8D49-433B-98FA-5C6398130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84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57E4-C534-4160-961C-6CF112C7E138}" type="datetimeFigureOut">
              <a:rPr kumimoji="1" lang="ja-JP" altLang="en-US" smtClean="0"/>
              <a:t>2017/1/10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F950-8D49-433B-98FA-5C6398130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56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57E4-C534-4160-961C-6CF112C7E138}" type="datetimeFigureOut">
              <a:rPr kumimoji="1" lang="ja-JP" altLang="en-US" smtClean="0"/>
              <a:t>2017/1/10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F950-8D49-433B-98FA-5C6398130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70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57E4-C534-4160-961C-6CF112C7E138}" type="datetimeFigureOut">
              <a:rPr kumimoji="1" lang="ja-JP" altLang="en-US" smtClean="0"/>
              <a:t>2017/1/10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F950-8D49-433B-98FA-5C6398130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43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57E4-C534-4160-961C-6CF112C7E138}" type="datetimeFigureOut">
              <a:rPr kumimoji="1" lang="ja-JP" altLang="en-US" smtClean="0"/>
              <a:t>2017/1/10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F950-8D49-433B-98FA-5C6398130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59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57E4-C534-4160-961C-6CF112C7E138}" type="datetimeFigureOut">
              <a:rPr kumimoji="1" lang="ja-JP" altLang="en-US" smtClean="0"/>
              <a:t>2017/1/10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F950-8D49-433B-98FA-5C6398130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87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57E4-C534-4160-961C-6CF112C7E138}" type="datetimeFigureOut">
              <a:rPr kumimoji="1" lang="ja-JP" altLang="en-US" smtClean="0"/>
              <a:t>2017/1/10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F950-8D49-433B-98FA-5C6398130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498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57E4-C534-4160-961C-6CF112C7E138}" type="datetimeFigureOut">
              <a:rPr kumimoji="1" lang="ja-JP" altLang="en-US" smtClean="0"/>
              <a:t>2017/1/10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F950-8D49-433B-98FA-5C6398130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52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57E4-C534-4160-961C-6CF112C7E138}" type="datetimeFigureOut">
              <a:rPr kumimoji="1" lang="ja-JP" altLang="en-US" smtClean="0"/>
              <a:t>2017/1/10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F950-8D49-433B-98FA-5C6398130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985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A57E4-C534-4160-961C-6CF112C7E138}" type="datetimeFigureOut">
              <a:rPr kumimoji="1" lang="ja-JP" altLang="en-US" smtClean="0"/>
              <a:t>2017/1/10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6F950-8D49-433B-98FA-5C6398130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5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417" y="633236"/>
            <a:ext cx="7762220" cy="5744844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807522" y="1852551"/>
            <a:ext cx="200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R44 = 5.1Mohm</a:t>
            </a:r>
            <a:endParaRPr kumimoji="1" lang="ja-JP" altLang="en-US" dirty="0"/>
          </a:p>
        </p:txBody>
      </p:sp>
      <p:sp>
        <p:nvSpPr>
          <p:cNvPr id="7" name="円/楕円 17"/>
          <p:cNvSpPr/>
          <p:nvPr/>
        </p:nvSpPr>
        <p:spPr>
          <a:xfrm>
            <a:off x="9088213" y="4004581"/>
            <a:ext cx="133350" cy="133350"/>
          </a:xfrm>
          <a:prstGeom prst="ellipse">
            <a:avLst/>
          </a:prstGeom>
          <a:solidFill>
            <a:srgbClr val="00B0F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" name="円/楕円 14"/>
          <p:cNvSpPr/>
          <p:nvPr/>
        </p:nvSpPr>
        <p:spPr>
          <a:xfrm>
            <a:off x="6421211" y="3939269"/>
            <a:ext cx="133350" cy="13335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9" name="円/楕円 15"/>
          <p:cNvSpPr/>
          <p:nvPr/>
        </p:nvSpPr>
        <p:spPr>
          <a:xfrm>
            <a:off x="5876929" y="3928385"/>
            <a:ext cx="133350" cy="133350"/>
          </a:xfrm>
          <a:prstGeom prst="ellipse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0" name="円/楕円 16"/>
          <p:cNvSpPr/>
          <p:nvPr/>
        </p:nvSpPr>
        <p:spPr>
          <a:xfrm>
            <a:off x="5354411" y="4570640"/>
            <a:ext cx="133350" cy="133350"/>
          </a:xfrm>
          <a:prstGeom prst="ellipse">
            <a:avLst/>
          </a:prstGeom>
          <a:solidFill>
            <a:srgbClr val="FF3399"/>
          </a:solidFill>
          <a:ln w="3175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</p:spTree>
    <p:extLst>
      <p:ext uri="{BB962C8B-B14F-4D97-AF65-F5344CB8AC3E}">
        <p14:creationId xmlns:p14="http://schemas.microsoft.com/office/powerpoint/2010/main" val="636093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981" y="1285916"/>
            <a:ext cx="6181776" cy="463633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509649" y="211776"/>
            <a:ext cx="2179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DCM mode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05356" y="334382"/>
            <a:ext cx="7451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This</a:t>
            </a:r>
            <a:r>
              <a:rPr kumimoji="1" lang="en-US" altLang="ja-JP" dirty="0"/>
              <a:t> </a:t>
            </a:r>
            <a:r>
              <a:rPr lang="en-US" altLang="ja-JP" dirty="0"/>
              <a:t>waveform is at no load.  Output voltage has wave. (17V~20.5)  </a:t>
            </a:r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9649" y="5045085"/>
            <a:ext cx="82589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Blu</a:t>
            </a:r>
            <a:r>
              <a:rPr lang="en-US" altLang="ja-JP" dirty="0"/>
              <a:t>e : Output voltage</a:t>
            </a:r>
          </a:p>
          <a:p>
            <a:r>
              <a:rPr kumimoji="1" lang="en-US" altLang="ja-JP" dirty="0"/>
              <a:t>Pink : CS voltage</a:t>
            </a:r>
          </a:p>
          <a:p>
            <a:r>
              <a:rPr lang="en-US" altLang="ja-JP" dirty="0"/>
              <a:t>Yellow : L current</a:t>
            </a:r>
          </a:p>
          <a:p>
            <a:endParaRPr kumimoji="1" lang="en-US" altLang="ja-JP" dirty="0"/>
          </a:p>
          <a:p>
            <a:r>
              <a:rPr lang="en-US" altLang="ja-JP" dirty="0"/>
              <a:t>*Please see the color circle of the previous page circuit about confirm point.</a:t>
            </a:r>
            <a:endParaRPr kumimoji="1" lang="en-US" altLang="ja-JP" dirty="0"/>
          </a:p>
          <a:p>
            <a:r>
              <a:rPr kumimoji="1" lang="en-US" altLang="ja-JP" dirty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3965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09649" y="211776"/>
            <a:ext cx="2179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CCM mode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05356" y="334382"/>
            <a:ext cx="3448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This</a:t>
            </a:r>
            <a:r>
              <a:rPr kumimoji="1" lang="en-US" altLang="ja-JP" dirty="0"/>
              <a:t> </a:t>
            </a:r>
            <a:r>
              <a:rPr lang="en-US" altLang="ja-JP" dirty="0"/>
              <a:t>waveform is at 11W load. 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5477" y="4827142"/>
            <a:ext cx="677300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Blu</a:t>
            </a:r>
            <a:r>
              <a:rPr lang="en-US" altLang="ja-JP" dirty="0"/>
              <a:t>e : Output voltage</a:t>
            </a:r>
          </a:p>
          <a:p>
            <a:r>
              <a:rPr kumimoji="1" lang="en-US" altLang="ja-JP" dirty="0"/>
              <a:t>Pink : CS pin voltage</a:t>
            </a:r>
          </a:p>
          <a:p>
            <a:r>
              <a:rPr lang="en-US" altLang="ja-JP" dirty="0"/>
              <a:t>Yellow : L current</a:t>
            </a:r>
          </a:p>
          <a:p>
            <a:r>
              <a:rPr lang="en-US" altLang="ja-JP" dirty="0"/>
              <a:t>Green : SW pin voltage</a:t>
            </a:r>
          </a:p>
          <a:p>
            <a:endParaRPr kumimoji="1" lang="en-US" altLang="ja-JP" dirty="0"/>
          </a:p>
          <a:p>
            <a:r>
              <a:rPr lang="en-US" altLang="ja-JP" dirty="0"/>
              <a:t>*Please see the color circle of P1 circuit about confirm point.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056" y="826320"/>
            <a:ext cx="6525172" cy="489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772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88</Words>
  <Application>Microsoft Office PowerPoint</Application>
  <PresentationFormat>ワイド画面</PresentationFormat>
  <Paragraphs>17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Masahiko Shimizu</dc:creator>
  <cp:lastModifiedBy>Masahiko Shimizu</cp:lastModifiedBy>
  <cp:revision>3</cp:revision>
  <dcterms:created xsi:type="dcterms:W3CDTF">2016-12-09T05:21:14Z</dcterms:created>
  <dcterms:modified xsi:type="dcterms:W3CDTF">2017-01-10T02:59:29Z</dcterms:modified>
</cp:coreProperties>
</file>