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6"/>
  </p:notesMasterIdLst>
  <p:sldIdLst>
    <p:sldId id="527" r:id="rId5"/>
  </p:sldIdLst>
  <p:sldSz cx="9144000" cy="5143500" type="screen16x9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8F8F8"/>
    <a:srgbClr val="EAEAEA"/>
    <a:srgbClr val="CCFFFF"/>
    <a:srgbClr val="00FFFF"/>
    <a:srgbClr val="00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1" autoAdjust="0"/>
    <p:restoredTop sz="95913" autoAdjust="0"/>
  </p:normalViewPr>
  <p:slideViewPr>
    <p:cSldViewPr snapToGrid="0">
      <p:cViewPr varScale="1">
        <p:scale>
          <a:sx n="70" d="100"/>
          <a:sy n="70" d="100"/>
        </p:scale>
        <p:origin x="-840" y="-45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24" cy="496118"/>
          </a:xfrm>
          <a:prstGeom prst="rect">
            <a:avLst/>
          </a:prstGeom>
        </p:spPr>
        <p:txBody>
          <a:bodyPr vert="horz" lIns="61951" tIns="30975" rIns="61951" bIns="30975" rtlCol="0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392" y="0"/>
            <a:ext cx="2946124" cy="496118"/>
          </a:xfrm>
          <a:prstGeom prst="rect">
            <a:avLst/>
          </a:prstGeom>
        </p:spPr>
        <p:txBody>
          <a:bodyPr vert="horz" lIns="61951" tIns="30975" rIns="61951" bIns="30975" rtlCol="0"/>
          <a:lstStyle>
            <a:lvl1pPr algn="r">
              <a:defRPr sz="800"/>
            </a:lvl1pPr>
          </a:lstStyle>
          <a:p>
            <a:fld id="{55437F8D-9A27-4CAB-BEB2-BE77D39B737C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1951" tIns="30975" rIns="61951" bIns="3097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32" y="4714726"/>
            <a:ext cx="5437211" cy="4467201"/>
          </a:xfrm>
          <a:prstGeom prst="rect">
            <a:avLst/>
          </a:prstGeom>
        </p:spPr>
        <p:txBody>
          <a:bodyPr vert="horz" lIns="61951" tIns="30975" rIns="61951" bIns="3097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386"/>
            <a:ext cx="2946124" cy="496118"/>
          </a:xfrm>
          <a:prstGeom prst="rect">
            <a:avLst/>
          </a:prstGeom>
        </p:spPr>
        <p:txBody>
          <a:bodyPr vert="horz" lIns="61951" tIns="30975" rIns="61951" bIns="30975" rtlCol="0" anchor="b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392" y="9428386"/>
            <a:ext cx="2946124" cy="496118"/>
          </a:xfrm>
          <a:prstGeom prst="rect">
            <a:avLst/>
          </a:prstGeom>
        </p:spPr>
        <p:txBody>
          <a:bodyPr vert="horz" lIns="61951" tIns="30975" rIns="61951" bIns="30975" rtlCol="0" anchor="b"/>
          <a:lstStyle>
            <a:lvl1pPr algn="r">
              <a:defRPr sz="800"/>
            </a:lvl1pPr>
          </a:lstStyle>
          <a:p>
            <a:fld id="{99C9800C-DA41-49D0-9865-74550306BD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10777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924" y="4717205"/>
            <a:ext cx="5437828" cy="446425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37472"/>
            <a:ext cx="2133600" cy="15478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95" indent="0">
              <a:buNone/>
              <a:defRPr sz="2300"/>
            </a:lvl2pPr>
            <a:lvl3pPr marL="761790" indent="0">
              <a:buNone/>
              <a:defRPr sz="2000"/>
            </a:lvl3pPr>
            <a:lvl4pPr marL="1142683" indent="0">
              <a:buNone/>
              <a:defRPr sz="1700"/>
            </a:lvl4pPr>
            <a:lvl5pPr marL="1523573" indent="0">
              <a:buNone/>
              <a:defRPr sz="1700"/>
            </a:lvl5pPr>
            <a:lvl6pPr marL="1904467" indent="0">
              <a:buNone/>
              <a:defRPr sz="1700"/>
            </a:lvl6pPr>
            <a:lvl7pPr marL="2285362" indent="0">
              <a:buNone/>
              <a:defRPr sz="1700"/>
            </a:lvl7pPr>
            <a:lvl8pPr marL="2666253" indent="0">
              <a:buNone/>
              <a:defRPr sz="1700"/>
            </a:lvl8pPr>
            <a:lvl9pPr marL="3047146" indent="0">
              <a:buNone/>
              <a:defRPr sz="17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37472"/>
            <a:ext cx="2133600" cy="15478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37472"/>
            <a:ext cx="2133600" cy="15478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07157"/>
            <a:ext cx="2141537" cy="430172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37472"/>
            <a:ext cx="2133600" cy="15478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I training slides BG1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3769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 smtClean="0"/>
              <a:t>TI Confidential – NDA</a:t>
            </a:r>
            <a:r>
              <a:rPr lang="en-US" sz="700" baseline="0" dirty="0" smtClean="0"/>
              <a:t> Restrictions</a:t>
            </a:r>
            <a:endParaRPr lang="en-US" sz="7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I training slides BG5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3769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 smtClean="0"/>
              <a:t>TI Confidential – NDA</a:t>
            </a:r>
            <a:r>
              <a:rPr lang="en-US" sz="700" baseline="0" dirty="0" smtClean="0"/>
              <a:t> Restrictions</a:t>
            </a:r>
            <a:endParaRPr lang="en-US" sz="7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37472"/>
            <a:ext cx="2133600" cy="15478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37472"/>
            <a:ext cx="2133600" cy="15478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37472"/>
            <a:ext cx="2133600" cy="15478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37472"/>
            <a:ext cx="2133600" cy="15478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37472"/>
            <a:ext cx="2133600" cy="15478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grpSp>
        <p:nvGrpSpPr>
          <p:cNvPr id="16" name="Group 15"/>
          <p:cNvGrpSpPr/>
          <p:nvPr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15" cstate="email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09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1" fontAlgn="base" hangingPunct="1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1" fontAlgn="base" hangingPunct="1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1" fontAlgn="base" hangingPunct="1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圓角矩形 15"/>
          <p:cNvSpPr/>
          <p:nvPr/>
        </p:nvSpPr>
        <p:spPr>
          <a:xfrm>
            <a:off x="1573078" y="1542080"/>
            <a:ext cx="1487838" cy="11081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LM25116</a:t>
            </a:r>
          </a:p>
          <a:p>
            <a:pPr algn="ctr"/>
            <a:r>
              <a:rPr lang="en-US" altLang="zh-TW" dirty="0" smtClean="0"/>
              <a:t>or</a:t>
            </a:r>
          </a:p>
          <a:p>
            <a:pPr algn="ctr"/>
            <a:r>
              <a:rPr lang="en-US" altLang="zh-TW" dirty="0" smtClean="0"/>
              <a:t>LM5085</a:t>
            </a:r>
            <a:endParaRPr lang="zh-TW" altLang="en-US" dirty="0"/>
          </a:p>
        </p:txBody>
      </p:sp>
      <p:cxnSp>
        <p:nvCxnSpPr>
          <p:cNvPr id="26" name="直線單箭頭接點 25"/>
          <p:cNvCxnSpPr/>
          <p:nvPr/>
        </p:nvCxnSpPr>
        <p:spPr>
          <a:xfrm>
            <a:off x="798162" y="2100019"/>
            <a:ext cx="78266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字方塊 27"/>
          <p:cNvSpPr txBox="1"/>
          <p:nvPr/>
        </p:nvSpPr>
        <p:spPr>
          <a:xfrm>
            <a:off x="635431" y="1712563"/>
            <a:ext cx="1387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24Vin</a:t>
            </a:r>
            <a:endParaRPr lang="zh-TW" altLang="en-US" dirty="0"/>
          </a:p>
        </p:txBody>
      </p:sp>
      <p:cxnSp>
        <p:nvCxnSpPr>
          <p:cNvPr id="29" name="直線單箭頭接點 28"/>
          <p:cNvCxnSpPr/>
          <p:nvPr/>
        </p:nvCxnSpPr>
        <p:spPr>
          <a:xfrm flipV="1">
            <a:off x="3066081" y="2053525"/>
            <a:ext cx="2513309" cy="51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字方塊 29"/>
          <p:cNvSpPr txBox="1"/>
          <p:nvPr/>
        </p:nvSpPr>
        <p:spPr>
          <a:xfrm>
            <a:off x="3138406" y="1689316"/>
            <a:ext cx="3401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2.2Vout~22Vout (5A)</a:t>
            </a:r>
            <a:endParaRPr lang="zh-TW" altLang="en-US" dirty="0"/>
          </a:p>
        </p:txBody>
      </p:sp>
      <p:sp>
        <p:nvSpPr>
          <p:cNvPr id="32" name="圓角矩形 31"/>
          <p:cNvSpPr/>
          <p:nvPr/>
        </p:nvSpPr>
        <p:spPr>
          <a:xfrm>
            <a:off x="5584555" y="1547246"/>
            <a:ext cx="1487838" cy="11081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Contact Current </a:t>
            </a:r>
            <a:r>
              <a:rPr lang="en-US" altLang="zh-TW" dirty="0" err="1" smtClean="0"/>
              <a:t>contol</a:t>
            </a:r>
            <a:endParaRPr lang="zh-TW" altLang="en-US" dirty="0"/>
          </a:p>
        </p:txBody>
      </p:sp>
      <p:cxnSp>
        <p:nvCxnSpPr>
          <p:cNvPr id="33" name="直線單箭頭接點 32"/>
          <p:cNvCxnSpPr/>
          <p:nvPr/>
        </p:nvCxnSpPr>
        <p:spPr>
          <a:xfrm>
            <a:off x="7103350" y="2066438"/>
            <a:ext cx="78266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字方塊 33"/>
          <p:cNvSpPr txBox="1"/>
          <p:nvPr/>
        </p:nvSpPr>
        <p:spPr>
          <a:xfrm>
            <a:off x="7149846" y="2167178"/>
            <a:ext cx="1387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 smtClean="0"/>
              <a:t>Vbat</a:t>
            </a:r>
            <a:endParaRPr lang="en-US" altLang="zh-TW" dirty="0" smtClean="0"/>
          </a:p>
          <a:p>
            <a:r>
              <a:rPr lang="en-US" altLang="zh-TW" dirty="0" smtClean="0"/>
              <a:t>2.2V~22V</a:t>
            </a:r>
            <a:endParaRPr lang="zh-TW" altLang="en-US" dirty="0"/>
          </a:p>
        </p:txBody>
      </p:sp>
      <p:cxnSp>
        <p:nvCxnSpPr>
          <p:cNvPr id="35" name="直線單箭頭接點 34"/>
          <p:cNvCxnSpPr>
            <a:stCxn id="32" idx="2"/>
            <a:endCxn id="16" idx="2"/>
          </p:cNvCxnSpPr>
          <p:nvPr/>
        </p:nvCxnSpPr>
        <p:spPr>
          <a:xfrm rot="5400000" flipH="1">
            <a:off x="4320153" y="647054"/>
            <a:ext cx="5166" cy="4011477"/>
          </a:xfrm>
          <a:prstGeom prst="bentConnector3">
            <a:avLst>
              <a:gd name="adj1" fmla="val -442508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字方塊 37"/>
          <p:cNvSpPr txBox="1"/>
          <p:nvPr/>
        </p:nvSpPr>
        <p:spPr>
          <a:xfrm>
            <a:off x="1774556" y="2657960"/>
            <a:ext cx="782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 smtClean="0"/>
              <a:t>Vfb</a:t>
            </a:r>
            <a:endParaRPr lang="zh-TW" altLang="en-US" dirty="0"/>
          </a:p>
        </p:txBody>
      </p:sp>
      <p:sp>
        <p:nvSpPr>
          <p:cNvPr id="39" name="文字方塊 38"/>
          <p:cNvSpPr txBox="1"/>
          <p:nvPr/>
        </p:nvSpPr>
        <p:spPr>
          <a:xfrm>
            <a:off x="4584915" y="2903350"/>
            <a:ext cx="2831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Feedback control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350342261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E07C73E7B9654083944DC6D7A79712" ma:contentTypeVersion="0" ma:contentTypeDescription="Create a new document." ma:contentTypeScope="" ma:versionID="755dbc057b82f97f08e47bffd8bec54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7C9AB38-2E10-43E8-8838-6D47CF8FC8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6E4564C-E8C0-4D53-B43C-2244991466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C8BB48-5B65-4361-A9EF-524C45C7F377}">
  <ds:schemaRefs>
    <ds:schemaRef ds:uri="http://schemas.microsoft.com/office/2006/metadata/properties"/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10085</TotalTime>
  <Words>16</Words>
  <Application>Microsoft Office PowerPoint</Application>
  <PresentationFormat>如螢幕大小 (16:9)</PresentationFormat>
  <Paragraphs>10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Default Theme</vt:lpstr>
      <vt:lpstr>投影片 1</vt:lpstr>
    </vt:vector>
  </TitlesOfParts>
  <Company>Texas Instruments Incorporated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Seeanner, Melanie</dc:creator>
  <cp:lastModifiedBy>KennyHsiao</cp:lastModifiedBy>
  <cp:revision>1731</cp:revision>
  <cp:lastPrinted>2017-03-22T08:22:18Z</cp:lastPrinted>
  <dcterms:created xsi:type="dcterms:W3CDTF">2016-02-02T14:58:22Z</dcterms:created>
  <dcterms:modified xsi:type="dcterms:W3CDTF">2017-10-03T06:59:49Z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0x010100C0E07C73E7B9654083944DC6D7A79712</vt:lpwstr>
  </property>
</Properties>
</file>