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5329-E76A-4642-8AE9-1467D90EA725}" type="datetimeFigureOut">
              <a:rPr kumimoji="1" lang="ja-JP" altLang="en-US" smtClean="0"/>
              <a:t>2016/11/22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6032-E747-4A1D-BA98-AF283DC67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879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5329-E76A-4642-8AE9-1467D90EA725}" type="datetimeFigureOut">
              <a:rPr kumimoji="1" lang="ja-JP" altLang="en-US" smtClean="0"/>
              <a:t>2016/11/22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6032-E747-4A1D-BA98-AF283DC67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5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5329-E76A-4642-8AE9-1467D90EA725}" type="datetimeFigureOut">
              <a:rPr kumimoji="1" lang="ja-JP" altLang="en-US" smtClean="0"/>
              <a:t>2016/11/22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6032-E747-4A1D-BA98-AF283DC67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4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5329-E76A-4642-8AE9-1467D90EA725}" type="datetimeFigureOut">
              <a:rPr kumimoji="1" lang="ja-JP" altLang="en-US" smtClean="0"/>
              <a:t>2016/11/22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6032-E747-4A1D-BA98-AF283DC67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82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5329-E76A-4642-8AE9-1467D90EA725}" type="datetimeFigureOut">
              <a:rPr kumimoji="1" lang="ja-JP" altLang="en-US" smtClean="0"/>
              <a:t>2016/11/22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6032-E747-4A1D-BA98-AF283DC67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75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5329-E76A-4642-8AE9-1467D90EA725}" type="datetimeFigureOut">
              <a:rPr kumimoji="1" lang="ja-JP" altLang="en-US" smtClean="0"/>
              <a:t>2016/11/22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6032-E747-4A1D-BA98-AF283DC67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07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5329-E76A-4642-8AE9-1467D90EA725}" type="datetimeFigureOut">
              <a:rPr kumimoji="1" lang="ja-JP" altLang="en-US" smtClean="0"/>
              <a:t>2016/11/22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6032-E747-4A1D-BA98-AF283DC67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20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5329-E76A-4642-8AE9-1467D90EA725}" type="datetimeFigureOut">
              <a:rPr kumimoji="1" lang="ja-JP" altLang="en-US" smtClean="0"/>
              <a:t>2016/11/22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6032-E747-4A1D-BA98-AF283DC67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700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5329-E76A-4642-8AE9-1467D90EA725}" type="datetimeFigureOut">
              <a:rPr kumimoji="1" lang="ja-JP" altLang="en-US" smtClean="0"/>
              <a:t>2016/11/22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6032-E747-4A1D-BA98-AF283DC67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24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5329-E76A-4642-8AE9-1467D90EA725}" type="datetimeFigureOut">
              <a:rPr kumimoji="1" lang="ja-JP" altLang="en-US" smtClean="0"/>
              <a:t>2016/11/22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6032-E747-4A1D-BA98-AF283DC67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48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5329-E76A-4642-8AE9-1467D90EA725}" type="datetimeFigureOut">
              <a:rPr kumimoji="1" lang="ja-JP" altLang="en-US" smtClean="0"/>
              <a:t>2016/11/22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6032-E747-4A1D-BA98-AF283DC67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6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05329-E76A-4642-8AE9-1467D90EA725}" type="datetimeFigureOut">
              <a:rPr kumimoji="1" lang="ja-JP" altLang="en-US" smtClean="0"/>
              <a:t>2016/11/22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06032-E747-4A1D-BA98-AF283DC67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1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8860023" cy="44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7164288" y="2708920"/>
            <a:ext cx="8483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DC3.3V</a:t>
            </a:r>
            <a:endParaRPr kumimoji="1" lang="ja-JP" altLang="en-US" sz="14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22040" y="4972526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92D05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DC1.35V</a:t>
            </a:r>
            <a:endParaRPr kumimoji="1" lang="ja-JP" altLang="en-US" sz="1400" dirty="0">
              <a:solidFill>
                <a:srgbClr val="92D05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乗算記号 4"/>
          <p:cNvSpPr/>
          <p:nvPr/>
        </p:nvSpPr>
        <p:spPr>
          <a:xfrm>
            <a:off x="7436953" y="2276872"/>
            <a:ext cx="576064" cy="504056"/>
          </a:xfrm>
          <a:prstGeom prst="mathMultiply">
            <a:avLst>
              <a:gd name="adj1" fmla="val 12511"/>
            </a:avLst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乗算記号 8"/>
          <p:cNvSpPr/>
          <p:nvPr/>
        </p:nvSpPr>
        <p:spPr>
          <a:xfrm>
            <a:off x="7436953" y="5341858"/>
            <a:ext cx="576064" cy="504056"/>
          </a:xfrm>
          <a:prstGeom prst="mathMultiply">
            <a:avLst>
              <a:gd name="adj1" fmla="val 12511"/>
            </a:avLst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DC3.3V/DC1.35V 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Phase margin , Gain margin</a:t>
            </a:r>
            <a:endParaRPr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0409" y="1981307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DC5V</a:t>
            </a:r>
            <a:endParaRPr kumimoji="1" lang="ja-JP" altLang="en-US" sz="14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36141" y="1374706"/>
            <a:ext cx="21323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Connect to electronic load</a:t>
            </a:r>
            <a:endParaRPr kumimoji="1" lang="en-US" altLang="ja-JP" sz="12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82747" y="6072484"/>
            <a:ext cx="2710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Noise injection resister is 51ohms</a:t>
            </a:r>
            <a:endParaRPr kumimoji="1" lang="ja-JP" altLang="en-US" sz="12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1172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71286"/>
            <a:ext cx="8097381" cy="4315428"/>
          </a:xfrm>
          <a:prstGeom prst="rect">
            <a:avLst/>
          </a:prstGeom>
        </p:spPr>
      </p:pic>
      <p:sp>
        <p:nvSpPr>
          <p:cNvPr id="3" name="タイトル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DC1.35V</a:t>
            </a:r>
            <a:r>
              <a:rPr lang="en-US" altLang="ja-JP" sz="3600" dirty="0"/>
              <a:t> </a:t>
            </a:r>
            <a:r>
              <a:rPr lang="en-US" altLang="ja-JP" sz="3600" dirty="0" smtClean="0"/>
              <a:t>Load 240mA (</a:t>
            </a:r>
            <a:r>
              <a:rPr lang="en-US" altLang="ja-JP" sz="3600" dirty="0" smtClean="0"/>
              <a:t>10</a:t>
            </a:r>
            <a:r>
              <a:rPr lang="en-US" altLang="ja-JP" sz="3600" dirty="0"/>
              <a:t>%</a:t>
            </a:r>
            <a:r>
              <a:rPr lang="en-US" altLang="ja-JP" sz="3600" dirty="0" smtClean="0"/>
              <a:t>)</a:t>
            </a:r>
            <a:endParaRPr lang="ja-JP" altLang="en-US" sz="36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52193" y="6021288"/>
            <a:ext cx="6979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Phase margin: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52.17deg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Gain margin:35.79dB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c:60.35kHz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8561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68760"/>
            <a:ext cx="8097381" cy="4315428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652193" y="6021288"/>
            <a:ext cx="6979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Phase margin: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52.47deg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Gain margin:15.90dB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f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c:63.25kHz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DC1.35V Load </a:t>
            </a:r>
            <a:r>
              <a:rPr lang="en-US" altLang="ja-JP" sz="3600" dirty="0" smtClean="0"/>
              <a:t>1200mA(50</a:t>
            </a:r>
            <a:r>
              <a:rPr lang="en-US" altLang="ja-JP" sz="3600" dirty="0" smtClean="0"/>
              <a:t>%)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932745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68760"/>
            <a:ext cx="8097381" cy="431542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997579" y="5879141"/>
            <a:ext cx="718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Phase margin:53.54deg, Gain Margin:15.90dB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f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c:63.25kHz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？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DC1.35V</a:t>
            </a:r>
            <a:r>
              <a:rPr lang="en-US" altLang="ja-JP" sz="3600" dirty="0" smtClean="0"/>
              <a:t> </a:t>
            </a:r>
            <a:r>
              <a:rPr lang="en-US" altLang="ja-JP" sz="3600" dirty="0" smtClean="0"/>
              <a:t>Load 2400mA(100</a:t>
            </a:r>
            <a:r>
              <a:rPr lang="en-US" altLang="ja-JP" sz="3600" dirty="0" smtClean="0"/>
              <a:t>%)</a:t>
            </a:r>
            <a:endParaRPr lang="ja-JP" altLang="en-US" sz="3600" dirty="0"/>
          </a:p>
        </p:txBody>
      </p:sp>
      <p:sp>
        <p:nvSpPr>
          <p:cNvPr id="2" name="正方形/長方形 1"/>
          <p:cNvSpPr/>
          <p:nvPr/>
        </p:nvSpPr>
        <p:spPr>
          <a:xfrm>
            <a:off x="1652193" y="1700808"/>
            <a:ext cx="831575" cy="28803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60231" y="133147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？</a:t>
            </a:r>
            <a:endParaRPr kumimoji="1"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2745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71286"/>
            <a:ext cx="8097381" cy="431542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652193" y="6021288"/>
            <a:ext cx="721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Phase margin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:55.70deg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Gain margin:26.91dB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f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c:17.60kHz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DC3.3V</a:t>
            </a:r>
            <a:r>
              <a:rPr lang="en-US" altLang="ja-JP" sz="3600" dirty="0" smtClean="0"/>
              <a:t> </a:t>
            </a:r>
            <a:r>
              <a:rPr lang="en-US" altLang="ja-JP" sz="3600" dirty="0" smtClean="0"/>
              <a:t>Load 240mA(10</a:t>
            </a:r>
            <a:r>
              <a:rPr lang="en-US" altLang="ja-JP" sz="3600" dirty="0" smtClean="0"/>
              <a:t>%)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93143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71286"/>
            <a:ext cx="8097381" cy="431542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652193" y="6021288"/>
            <a:ext cx="6979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Phase margin:55.70deg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Gain margin:26.91dB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f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c:18.44kHz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DC3.3V</a:t>
            </a:r>
            <a:r>
              <a:rPr lang="en-US" altLang="ja-JP" sz="3600" dirty="0" smtClean="0"/>
              <a:t> </a:t>
            </a:r>
            <a:r>
              <a:rPr lang="en-US" altLang="ja-JP" sz="3600" dirty="0" smtClean="0"/>
              <a:t>Load 1200mA(50</a:t>
            </a:r>
            <a:r>
              <a:rPr lang="en-US" altLang="ja-JP" sz="3600" dirty="0" smtClean="0"/>
              <a:t>%)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425904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71286"/>
            <a:ext cx="8097381" cy="431542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652193" y="6021288"/>
            <a:ext cx="718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Phase margin:55.70deg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Gain Margin:26.91dB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f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c:18.02kHz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DC3.3V</a:t>
            </a:r>
            <a:r>
              <a:rPr lang="en-US" altLang="ja-JP" sz="3600" dirty="0" smtClean="0"/>
              <a:t> </a:t>
            </a:r>
            <a:r>
              <a:rPr lang="en-US" altLang="ja-JP" sz="3600" dirty="0" smtClean="0"/>
              <a:t>Load 2400mA(100</a:t>
            </a:r>
            <a:r>
              <a:rPr lang="en-US" altLang="ja-JP" sz="3600" dirty="0" smtClean="0"/>
              <a:t>%)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523424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88</Words>
  <Application>Microsoft Office PowerPoint</Application>
  <PresentationFormat>画面に合わせる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パナソニック株式会社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Tanioka(PASITS)</dc:creator>
  <cp:lastModifiedBy>蔵原 健策</cp:lastModifiedBy>
  <cp:revision>11</cp:revision>
  <dcterms:created xsi:type="dcterms:W3CDTF">2016-11-17T08:44:38Z</dcterms:created>
  <dcterms:modified xsi:type="dcterms:W3CDTF">2016-11-22T07:18:39Z</dcterms:modified>
</cp:coreProperties>
</file>