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9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4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35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88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42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83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87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3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1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4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51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37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DA57-A067-4B46-9308-B0F350670648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67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668" y="2060848"/>
            <a:ext cx="552568" cy="144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298" y="2348880"/>
            <a:ext cx="225446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1434366" y="2789872"/>
            <a:ext cx="13276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2113970" y="1964690"/>
            <a:ext cx="0" cy="809416"/>
          </a:xfrm>
          <a:prstGeom prst="line">
            <a:avLst/>
          </a:prstGeom>
          <a:ln w="254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endCxn id="23" idx="1"/>
          </p:cNvCxnSpPr>
          <p:nvPr/>
        </p:nvCxnSpPr>
        <p:spPr>
          <a:xfrm>
            <a:off x="2098204" y="1958810"/>
            <a:ext cx="1207422" cy="65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3305626" y="1818561"/>
            <a:ext cx="1050350" cy="273819"/>
            <a:chOff x="1039" y="1468"/>
            <a:chExt cx="2379" cy="857"/>
          </a:xfrm>
        </p:grpSpPr>
        <p:sp>
          <p:nvSpPr>
            <p:cNvPr id="13" name="Arc 29"/>
            <p:cNvSpPr>
              <a:spLocks/>
            </p:cNvSpPr>
            <p:nvPr/>
          </p:nvSpPr>
          <p:spPr bwMode="auto">
            <a:xfrm flipH="1">
              <a:off x="1685" y="1489"/>
              <a:ext cx="286" cy="831"/>
            </a:xfrm>
            <a:custGeom>
              <a:avLst/>
              <a:gdLst>
                <a:gd name="T0" fmla="*/ 35 w 21600"/>
                <a:gd name="T1" fmla="*/ 0 h 37550"/>
                <a:gd name="T2" fmla="*/ 190 w 21600"/>
                <a:gd name="T3" fmla="*/ 831 h 37550"/>
                <a:gd name="T4" fmla="*/ 0 w 21600"/>
                <a:gd name="T5" fmla="*/ 474 h 375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550" fill="none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</a:path>
                <a:path w="21600" h="37550" stroke="0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  <a:lnTo>
                    <a:pt x="0" y="21438"/>
                  </a:lnTo>
                  <a:lnTo>
                    <a:pt x="264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Arc 30"/>
            <p:cNvSpPr>
              <a:spLocks/>
            </p:cNvSpPr>
            <p:nvPr/>
          </p:nvSpPr>
          <p:spPr bwMode="auto">
            <a:xfrm>
              <a:off x="1589" y="1496"/>
              <a:ext cx="286" cy="829"/>
            </a:xfrm>
            <a:custGeom>
              <a:avLst/>
              <a:gdLst>
                <a:gd name="T0" fmla="*/ 45 w 21600"/>
                <a:gd name="T1" fmla="*/ 0 h 37490"/>
                <a:gd name="T2" fmla="*/ 190 w 21600"/>
                <a:gd name="T3" fmla="*/ 829 h 37490"/>
                <a:gd name="T4" fmla="*/ 0 w 21600"/>
                <a:gd name="T5" fmla="*/ 472 h 374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490" fill="none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</a:path>
                <a:path w="21600" h="37490" stroke="0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  <a:lnTo>
                    <a:pt x="0" y="21330"/>
                  </a:lnTo>
                  <a:lnTo>
                    <a:pt x="3404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Arc 31"/>
            <p:cNvSpPr>
              <a:spLocks/>
            </p:cNvSpPr>
            <p:nvPr/>
          </p:nvSpPr>
          <p:spPr bwMode="auto">
            <a:xfrm flipH="1">
              <a:off x="1985" y="1482"/>
              <a:ext cx="286" cy="831"/>
            </a:xfrm>
            <a:custGeom>
              <a:avLst/>
              <a:gdLst>
                <a:gd name="T0" fmla="*/ 35 w 21600"/>
                <a:gd name="T1" fmla="*/ 0 h 37550"/>
                <a:gd name="T2" fmla="*/ 190 w 21600"/>
                <a:gd name="T3" fmla="*/ 831 h 37550"/>
                <a:gd name="T4" fmla="*/ 0 w 21600"/>
                <a:gd name="T5" fmla="*/ 474 h 375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550" fill="none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</a:path>
                <a:path w="21600" h="37550" stroke="0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  <a:lnTo>
                    <a:pt x="0" y="21438"/>
                  </a:lnTo>
                  <a:lnTo>
                    <a:pt x="264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Arc 32"/>
            <p:cNvSpPr>
              <a:spLocks/>
            </p:cNvSpPr>
            <p:nvPr/>
          </p:nvSpPr>
          <p:spPr bwMode="auto">
            <a:xfrm>
              <a:off x="1889" y="1489"/>
              <a:ext cx="286" cy="829"/>
            </a:xfrm>
            <a:custGeom>
              <a:avLst/>
              <a:gdLst>
                <a:gd name="T0" fmla="*/ 45 w 21600"/>
                <a:gd name="T1" fmla="*/ 0 h 37490"/>
                <a:gd name="T2" fmla="*/ 190 w 21600"/>
                <a:gd name="T3" fmla="*/ 829 h 37490"/>
                <a:gd name="T4" fmla="*/ 0 w 21600"/>
                <a:gd name="T5" fmla="*/ 472 h 374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490" fill="none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</a:path>
                <a:path w="21600" h="37490" stroke="0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  <a:lnTo>
                    <a:pt x="0" y="21330"/>
                  </a:lnTo>
                  <a:lnTo>
                    <a:pt x="3404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Arc 33"/>
            <p:cNvSpPr>
              <a:spLocks/>
            </p:cNvSpPr>
            <p:nvPr/>
          </p:nvSpPr>
          <p:spPr bwMode="auto">
            <a:xfrm flipH="1">
              <a:off x="2285" y="1475"/>
              <a:ext cx="286" cy="831"/>
            </a:xfrm>
            <a:custGeom>
              <a:avLst/>
              <a:gdLst>
                <a:gd name="T0" fmla="*/ 35 w 21600"/>
                <a:gd name="T1" fmla="*/ 0 h 37550"/>
                <a:gd name="T2" fmla="*/ 190 w 21600"/>
                <a:gd name="T3" fmla="*/ 831 h 37550"/>
                <a:gd name="T4" fmla="*/ 0 w 21600"/>
                <a:gd name="T5" fmla="*/ 474 h 375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550" fill="none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</a:path>
                <a:path w="21600" h="37550" stroke="0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  <a:lnTo>
                    <a:pt x="0" y="21438"/>
                  </a:lnTo>
                  <a:lnTo>
                    <a:pt x="264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Arc 34"/>
            <p:cNvSpPr>
              <a:spLocks/>
            </p:cNvSpPr>
            <p:nvPr/>
          </p:nvSpPr>
          <p:spPr bwMode="auto">
            <a:xfrm>
              <a:off x="2189" y="1482"/>
              <a:ext cx="286" cy="829"/>
            </a:xfrm>
            <a:custGeom>
              <a:avLst/>
              <a:gdLst>
                <a:gd name="T0" fmla="*/ 45 w 21600"/>
                <a:gd name="T1" fmla="*/ 0 h 37490"/>
                <a:gd name="T2" fmla="*/ 190 w 21600"/>
                <a:gd name="T3" fmla="*/ 829 h 37490"/>
                <a:gd name="T4" fmla="*/ 0 w 21600"/>
                <a:gd name="T5" fmla="*/ 472 h 374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490" fill="none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</a:path>
                <a:path w="21600" h="37490" stroke="0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  <a:lnTo>
                    <a:pt x="0" y="21330"/>
                  </a:lnTo>
                  <a:lnTo>
                    <a:pt x="3404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Arc 35"/>
            <p:cNvSpPr>
              <a:spLocks/>
            </p:cNvSpPr>
            <p:nvPr/>
          </p:nvSpPr>
          <p:spPr bwMode="auto">
            <a:xfrm flipH="1">
              <a:off x="2585" y="1468"/>
              <a:ext cx="286" cy="831"/>
            </a:xfrm>
            <a:custGeom>
              <a:avLst/>
              <a:gdLst>
                <a:gd name="T0" fmla="*/ 35 w 21600"/>
                <a:gd name="T1" fmla="*/ 0 h 37550"/>
                <a:gd name="T2" fmla="*/ 190 w 21600"/>
                <a:gd name="T3" fmla="*/ 831 h 37550"/>
                <a:gd name="T4" fmla="*/ 0 w 21600"/>
                <a:gd name="T5" fmla="*/ 474 h 375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550" fill="none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</a:path>
                <a:path w="21600" h="37550" stroke="0" extrusionOk="0">
                  <a:moveTo>
                    <a:pt x="2640" y="-1"/>
                  </a:moveTo>
                  <a:cubicBezTo>
                    <a:pt x="13466" y="1333"/>
                    <a:pt x="21600" y="10529"/>
                    <a:pt x="21600" y="21438"/>
                  </a:cubicBezTo>
                  <a:cubicBezTo>
                    <a:pt x="21600" y="27591"/>
                    <a:pt x="18975" y="33452"/>
                    <a:pt x="14386" y="37550"/>
                  </a:cubicBezTo>
                  <a:lnTo>
                    <a:pt x="0" y="21438"/>
                  </a:lnTo>
                  <a:lnTo>
                    <a:pt x="264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Arc 36"/>
            <p:cNvSpPr>
              <a:spLocks/>
            </p:cNvSpPr>
            <p:nvPr/>
          </p:nvSpPr>
          <p:spPr bwMode="auto">
            <a:xfrm>
              <a:off x="2489" y="1475"/>
              <a:ext cx="286" cy="829"/>
            </a:xfrm>
            <a:custGeom>
              <a:avLst/>
              <a:gdLst>
                <a:gd name="T0" fmla="*/ 45 w 21600"/>
                <a:gd name="T1" fmla="*/ 0 h 37490"/>
                <a:gd name="T2" fmla="*/ 190 w 21600"/>
                <a:gd name="T3" fmla="*/ 829 h 37490"/>
                <a:gd name="T4" fmla="*/ 0 w 21600"/>
                <a:gd name="T5" fmla="*/ 472 h 374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7490" fill="none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</a:path>
                <a:path w="21600" h="37490" stroke="0" extrusionOk="0">
                  <a:moveTo>
                    <a:pt x="3404" y="0"/>
                  </a:moveTo>
                  <a:cubicBezTo>
                    <a:pt x="13887" y="1673"/>
                    <a:pt x="21600" y="10715"/>
                    <a:pt x="21600" y="21330"/>
                  </a:cubicBezTo>
                  <a:cubicBezTo>
                    <a:pt x="21600" y="27508"/>
                    <a:pt x="18954" y="33390"/>
                    <a:pt x="14332" y="37490"/>
                  </a:cubicBezTo>
                  <a:lnTo>
                    <a:pt x="0" y="21330"/>
                  </a:lnTo>
                  <a:lnTo>
                    <a:pt x="3404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Arc 37"/>
            <p:cNvSpPr>
              <a:spLocks/>
            </p:cNvSpPr>
            <p:nvPr/>
          </p:nvSpPr>
          <p:spPr bwMode="auto">
            <a:xfrm>
              <a:off x="2790" y="1468"/>
              <a:ext cx="285" cy="472"/>
            </a:xfrm>
            <a:custGeom>
              <a:avLst/>
              <a:gdLst>
                <a:gd name="T0" fmla="*/ 45 w 21570"/>
                <a:gd name="T1" fmla="*/ 0 h 21330"/>
                <a:gd name="T2" fmla="*/ 285 w 21570"/>
                <a:gd name="T3" fmla="*/ 447 h 21330"/>
                <a:gd name="T4" fmla="*/ 0 w 21570"/>
                <a:gd name="T5" fmla="*/ 472 h 213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70" h="21330" fill="none" extrusionOk="0">
                  <a:moveTo>
                    <a:pt x="3404" y="0"/>
                  </a:moveTo>
                  <a:cubicBezTo>
                    <a:pt x="13466" y="1606"/>
                    <a:pt x="21036" y="10024"/>
                    <a:pt x="21570" y="20198"/>
                  </a:cubicBezTo>
                </a:path>
                <a:path w="21570" h="21330" stroke="0" extrusionOk="0">
                  <a:moveTo>
                    <a:pt x="3404" y="0"/>
                  </a:moveTo>
                  <a:cubicBezTo>
                    <a:pt x="13466" y="1606"/>
                    <a:pt x="21036" y="10024"/>
                    <a:pt x="21570" y="20198"/>
                  </a:cubicBezTo>
                  <a:lnTo>
                    <a:pt x="0" y="21330"/>
                  </a:lnTo>
                  <a:lnTo>
                    <a:pt x="3404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Arc 38"/>
            <p:cNvSpPr>
              <a:spLocks/>
            </p:cNvSpPr>
            <p:nvPr/>
          </p:nvSpPr>
          <p:spPr bwMode="auto">
            <a:xfrm flipH="1">
              <a:off x="1386" y="1495"/>
              <a:ext cx="284" cy="474"/>
            </a:xfrm>
            <a:custGeom>
              <a:avLst/>
              <a:gdLst>
                <a:gd name="T0" fmla="*/ 35 w 21437"/>
                <a:gd name="T1" fmla="*/ 0 h 21438"/>
                <a:gd name="T2" fmla="*/ 284 w 21437"/>
                <a:gd name="T3" fmla="*/ 415 h 21438"/>
                <a:gd name="T4" fmla="*/ 0 w 21437"/>
                <a:gd name="T5" fmla="*/ 474 h 214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437" h="21438" fill="none" extrusionOk="0">
                  <a:moveTo>
                    <a:pt x="2640" y="-1"/>
                  </a:moveTo>
                  <a:cubicBezTo>
                    <a:pt x="12472" y="1210"/>
                    <a:pt x="20220" y="8955"/>
                    <a:pt x="21436" y="18787"/>
                  </a:cubicBezTo>
                </a:path>
                <a:path w="21437" h="21438" stroke="0" extrusionOk="0">
                  <a:moveTo>
                    <a:pt x="2640" y="-1"/>
                  </a:moveTo>
                  <a:cubicBezTo>
                    <a:pt x="12472" y="1210"/>
                    <a:pt x="20220" y="8955"/>
                    <a:pt x="21436" y="18787"/>
                  </a:cubicBezTo>
                  <a:lnTo>
                    <a:pt x="0" y="21438"/>
                  </a:lnTo>
                  <a:lnTo>
                    <a:pt x="264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039" y="1909"/>
              <a:ext cx="34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Line 40"/>
            <p:cNvSpPr>
              <a:spLocks noChangeShapeType="1"/>
            </p:cNvSpPr>
            <p:nvPr/>
          </p:nvSpPr>
          <p:spPr bwMode="auto">
            <a:xfrm flipH="1">
              <a:off x="3071" y="1921"/>
              <a:ext cx="34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26" name="直線コネクタ 25"/>
          <p:cNvCxnSpPr/>
          <p:nvPr/>
        </p:nvCxnSpPr>
        <p:spPr>
          <a:xfrm>
            <a:off x="4355976" y="1973074"/>
            <a:ext cx="214352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512553" y="1957308"/>
            <a:ext cx="0" cy="8167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190"/>
          <p:cNvSpPr>
            <a:spLocks/>
          </p:cNvSpPr>
          <p:nvPr/>
        </p:nvSpPr>
        <p:spPr bwMode="auto">
          <a:xfrm rot="5400000">
            <a:off x="5990460" y="3896168"/>
            <a:ext cx="1080120" cy="237367"/>
          </a:xfrm>
          <a:custGeom>
            <a:avLst/>
            <a:gdLst>
              <a:gd name="T0" fmla="*/ 0 w 627"/>
              <a:gd name="T1" fmla="*/ 78581 h 164"/>
              <a:gd name="T2" fmla="*/ 313569 w 627"/>
              <a:gd name="T3" fmla="*/ 78581 h 164"/>
              <a:gd name="T4" fmla="*/ 333881 w 627"/>
              <a:gd name="T5" fmla="*/ 1588 h 164"/>
              <a:gd name="T6" fmla="*/ 377045 w 627"/>
              <a:gd name="T7" fmla="*/ 126206 h 164"/>
              <a:gd name="T8" fmla="*/ 417669 w 627"/>
              <a:gd name="T9" fmla="*/ 3175 h 164"/>
              <a:gd name="T10" fmla="*/ 478605 w 627"/>
              <a:gd name="T11" fmla="*/ 130175 h 164"/>
              <a:gd name="T12" fmla="*/ 517960 w 627"/>
              <a:gd name="T13" fmla="*/ 0 h 164"/>
              <a:gd name="T14" fmla="*/ 561124 w 627"/>
              <a:gd name="T15" fmla="*/ 129381 h 164"/>
              <a:gd name="T16" fmla="*/ 585244 w 627"/>
              <a:gd name="T17" fmla="*/ 76994 h 164"/>
              <a:gd name="T18" fmla="*/ 795983 w 627"/>
              <a:gd name="T19" fmla="*/ 78581 h 1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27" h="164">
                <a:moveTo>
                  <a:pt x="0" y="99"/>
                </a:moveTo>
                <a:lnTo>
                  <a:pt x="247" y="99"/>
                </a:lnTo>
                <a:lnTo>
                  <a:pt x="263" y="2"/>
                </a:lnTo>
                <a:lnTo>
                  <a:pt x="297" y="159"/>
                </a:lnTo>
                <a:lnTo>
                  <a:pt x="329" y="4"/>
                </a:lnTo>
                <a:lnTo>
                  <a:pt x="377" y="164"/>
                </a:lnTo>
                <a:lnTo>
                  <a:pt x="408" y="0"/>
                </a:lnTo>
                <a:lnTo>
                  <a:pt x="442" y="163"/>
                </a:lnTo>
                <a:lnTo>
                  <a:pt x="461" y="97"/>
                </a:lnTo>
                <a:lnTo>
                  <a:pt x="627" y="99"/>
                </a:lnTo>
              </a:path>
            </a:pathLst>
          </a:cu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4884742" y="3645024"/>
            <a:ext cx="1627811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1434366" y="4564798"/>
            <a:ext cx="50961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グループ化 38"/>
          <p:cNvGrpSpPr/>
          <p:nvPr/>
        </p:nvGrpSpPr>
        <p:grpSpPr>
          <a:xfrm>
            <a:off x="4748085" y="1844824"/>
            <a:ext cx="1261953" cy="251468"/>
            <a:chOff x="2971990" y="5157192"/>
            <a:chExt cx="720725" cy="142875"/>
          </a:xfrm>
        </p:grpSpPr>
        <p:sp>
          <p:nvSpPr>
            <p:cNvPr id="40" name="Line 172"/>
            <p:cNvSpPr>
              <a:spLocks noChangeShapeType="1"/>
            </p:cNvSpPr>
            <p:nvPr/>
          </p:nvSpPr>
          <p:spPr bwMode="auto">
            <a:xfrm flipH="1">
              <a:off x="3402321" y="5159484"/>
              <a:ext cx="1052" cy="1390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Freeform 173"/>
            <p:cNvSpPr>
              <a:spLocks/>
            </p:cNvSpPr>
            <p:nvPr/>
          </p:nvSpPr>
          <p:spPr bwMode="auto">
            <a:xfrm flipH="1">
              <a:off x="3236080" y="5157192"/>
              <a:ext cx="168345" cy="142875"/>
            </a:xfrm>
            <a:custGeom>
              <a:avLst/>
              <a:gdLst>
                <a:gd name="T0" fmla="*/ 160 w 160"/>
                <a:gd name="T1" fmla="*/ 0 h 187"/>
                <a:gd name="T2" fmla="*/ 160 w 160"/>
                <a:gd name="T3" fmla="*/ 187 h 187"/>
                <a:gd name="T4" fmla="*/ 0 w 160"/>
                <a:gd name="T5" fmla="*/ 95 h 187"/>
                <a:gd name="T6" fmla="*/ 160 w 160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0" h="187">
                  <a:moveTo>
                    <a:pt x="160" y="0"/>
                  </a:moveTo>
                  <a:lnTo>
                    <a:pt x="160" y="187"/>
                  </a:lnTo>
                  <a:lnTo>
                    <a:pt x="0" y="9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Line 174"/>
            <p:cNvSpPr>
              <a:spLocks noChangeShapeType="1"/>
            </p:cNvSpPr>
            <p:nvPr/>
          </p:nvSpPr>
          <p:spPr bwMode="auto">
            <a:xfrm flipH="1">
              <a:off x="2971990" y="5229012"/>
              <a:ext cx="720725" cy="7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43" name="直線コネクタ 42"/>
          <p:cNvCxnSpPr/>
          <p:nvPr/>
        </p:nvCxnSpPr>
        <p:spPr>
          <a:xfrm flipV="1">
            <a:off x="4572000" y="1975704"/>
            <a:ext cx="0" cy="532958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6804248" y="3765837"/>
            <a:ext cx="0" cy="62185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11560" y="2617167"/>
            <a:ext cx="1140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VIN=12V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96310" y="4385835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GND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91564" y="3648486"/>
            <a:ext cx="163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onstant current</a:t>
            </a:r>
          </a:p>
          <a:p>
            <a:r>
              <a:rPr kumimoji="1" lang="en-US" altLang="ja-JP" sz="1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feedback</a:t>
            </a:r>
            <a:endParaRPr kumimoji="1" lang="ja-JP" altLang="en-US" sz="1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07504" y="5157192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My customer want to design LED application. He designed it using LM2733. It is constant current control like this figure. Is there any problem this schematic?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340668" y="1621501"/>
            <a:ext cx="1759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Vf</a:t>
            </a:r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=36V, If=60mA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7504" y="188640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LM2733 constant current control</a:t>
            </a:r>
            <a:endParaRPr kumimoji="1"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3892396" y="4298883"/>
            <a:ext cx="0" cy="266479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28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42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Yamashiro Tateo</dc:creator>
  <cp:lastModifiedBy>Yamashiro Tateo</cp:lastModifiedBy>
  <cp:revision>33</cp:revision>
  <dcterms:created xsi:type="dcterms:W3CDTF">2014-12-05T01:42:17Z</dcterms:created>
  <dcterms:modified xsi:type="dcterms:W3CDTF">2015-02-06T00:18:06Z</dcterms:modified>
</cp:coreProperties>
</file>