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0534B-D5C9-4B97-A2E3-816872065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BB687-0280-48CB-88D8-B559E29B3C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B5156-60F7-4F49-AA1B-D4AF8AC53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8F933-4C18-40DF-972A-0D90077C9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3E4F8-5A42-407E-833D-5CF8D3D86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6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CAE37-BBB0-4181-9C02-E3C16FF5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505F-522D-48A1-9901-0A1AEBD65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A65FC-D320-4889-BE28-BD749BE4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1BF40-4B8F-42D8-9EA5-DA0A0BFD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82E71-E1E4-40CC-B69D-BE7BF3A5E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9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8B5B58-399B-4A29-93A5-2B8F35D63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9CE9-DD14-4C52-A6D0-FB943E000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474D1-7D10-41BA-8336-DC94EE13D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C38D6-7A07-42B4-A35C-3A60822A8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2801A-2427-48E8-AD60-E4BE13DA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E845E-65AA-41D9-9B2C-D9BE607E5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52909-4332-4F2C-B18B-066FE9271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97223-017A-4BDE-81A6-0EC7F428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8222C-0286-48AC-898C-1ADF30D5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64E4-43C6-46CC-A545-562EB71A5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7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27CD-0526-40F8-A895-2FBB62E08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980851-D34D-47B9-A3CE-AB64E5026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53AD2-CC72-402D-A9D5-FB102612E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FC0C-D931-4F5D-98C2-377DA8FB7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52819-DD96-47A4-93A2-55E685B9B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2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5A0C5-8593-418C-A6C6-06F6805DB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11EE-F639-41FD-9F14-90D6C94E9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DEE28-4ED1-4111-BECA-B014D67EF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43F21-BEDF-4BFD-92AB-59D6E42C6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C8EA2-9A46-47F5-A78D-182B1EC3B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C2A10-7CCC-4D92-983A-F6840DF7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6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8A2F1-CA17-43BC-8599-2D1E3C9DD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A38DA-5B33-4E4B-9B14-F75A0B2E6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038F0-D33F-4657-9318-67ABF817BF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F547FF-6830-4AA3-87BD-DCEF91E69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08CCE-EA0B-4EA8-B8F4-85B27FE96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4040D-07B3-4788-BA26-B9F29B9FC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5971F-7064-4AB3-95D9-F860A3AE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8AFDF-B4E4-4B52-BD5F-740E7018A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2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D55F9-6E69-44C5-96A1-145843D78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C6871-D152-4ECA-87F1-BA1EF465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A6C485-EE52-4AEC-AC49-F1EBB0604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B1B44B-9CA6-4123-87A1-D71CC1AF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C4FC1-6150-405B-8453-00F2314C6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037EE-9FD4-4DCF-B251-90F97BC03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3BA654-1466-4DFC-BEAE-6537B91E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9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ED34E-2FBC-4885-ADF5-9350883A6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0054-47D7-49F7-93D7-0B321F3F4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BC91B-E8ED-450D-97A4-2E2159D99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D07F8-493D-497C-93A9-176F9051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C3BE7-595E-4A6F-A4A6-622F959D9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0CFAE-E1C7-4F33-BF59-FE3B7C279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2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9913B-D167-4248-99CA-209AA0644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D980CD-310B-4F8F-A8CF-E3F961413B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20B262-A77F-46A9-B779-4347B52C5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CD407-0DFF-42E7-85BC-D7F5EF36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07510-1F35-4931-91A5-DA85A222B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A4096-2B2E-4DE7-9184-701299AE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9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A7606-6583-4563-AD73-43077DF72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DB8D4-FFDD-43D8-99C6-92DA5A944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C161F-56AF-4803-8AE9-AEDBE2767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C595B-EE47-4CC8-A399-26FCE9A5C5E6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5C881-6449-43EC-862D-144352E1BF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D3E90-2915-47F3-A7CE-6A0EACB3D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BD2D-0867-4C9D-B6F1-ADAA3589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8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EBBEF-A18E-42E3-BFC6-26739DC823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LM27342 SW measurement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2A446-E5E4-40C6-AB82-D16220CE8B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</a:t>
            </a:r>
          </a:p>
          <a:p>
            <a:r>
              <a:rPr lang="en-US" dirty="0"/>
              <a:t>11/22/2022</a:t>
            </a:r>
          </a:p>
        </p:txBody>
      </p:sp>
    </p:spTree>
    <p:extLst>
      <p:ext uri="{BB962C8B-B14F-4D97-AF65-F5344CB8AC3E}">
        <p14:creationId xmlns:p14="http://schemas.microsoft.com/office/powerpoint/2010/main" val="266118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2BF51E-3EDE-45C6-9C06-0B40709E91F5}"/>
              </a:ext>
            </a:extLst>
          </p:cNvPr>
          <p:cNvSpPr txBox="1"/>
          <p:nvPr/>
        </p:nvSpPr>
        <p:spPr>
          <a:xfrm>
            <a:off x="0" y="-7194"/>
            <a:ext cx="467395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Switching node Measurement: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C4E90B-3754-49B0-99DF-ECFAFB26E7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9986" y="886057"/>
            <a:ext cx="6022689" cy="432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400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7346AE-58BA-41F0-94F3-DD555B6E6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0087" y="1434519"/>
            <a:ext cx="4223040" cy="42230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FE0A7D-F698-4DAF-9B8B-9B58E5554E1D}"/>
              </a:ext>
            </a:extLst>
          </p:cNvPr>
          <p:cNvSpPr txBox="1"/>
          <p:nvPr/>
        </p:nvSpPr>
        <p:spPr>
          <a:xfrm>
            <a:off x="109057" y="93473"/>
            <a:ext cx="12082943" cy="33855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Switching node Measurement: Please measure at D1 positive and GND side. SW test point has a long loop which may pick up noise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B8D4C9B-114A-46B2-97B5-9B4C73D5CB94}"/>
              </a:ext>
            </a:extLst>
          </p:cNvPr>
          <p:cNvSpPr/>
          <p:nvPr/>
        </p:nvSpPr>
        <p:spPr>
          <a:xfrm>
            <a:off x="5075339" y="3429000"/>
            <a:ext cx="167780" cy="1782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E0E032E-0E3D-4843-90B0-2399A7CA64C7}"/>
              </a:ext>
            </a:extLst>
          </p:cNvPr>
          <p:cNvSpPr/>
          <p:nvPr/>
        </p:nvSpPr>
        <p:spPr>
          <a:xfrm>
            <a:off x="6153033" y="3429000"/>
            <a:ext cx="167780" cy="1782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17AFBE8-B8B7-4779-8DCE-E4C1981ACE26}"/>
              </a:ext>
            </a:extLst>
          </p:cNvPr>
          <p:cNvSpPr/>
          <p:nvPr/>
        </p:nvSpPr>
        <p:spPr>
          <a:xfrm>
            <a:off x="5971592" y="4963886"/>
            <a:ext cx="475861" cy="401216"/>
          </a:xfrm>
          <a:custGeom>
            <a:avLst/>
            <a:gdLst>
              <a:gd name="connsiteX0" fmla="*/ 0 w 475861"/>
              <a:gd name="connsiteY0" fmla="*/ 401216 h 401216"/>
              <a:gd name="connsiteX1" fmla="*/ 55984 w 475861"/>
              <a:gd name="connsiteY1" fmla="*/ 363894 h 401216"/>
              <a:gd name="connsiteX2" fmla="*/ 121298 w 475861"/>
              <a:gd name="connsiteY2" fmla="*/ 298579 h 401216"/>
              <a:gd name="connsiteX3" fmla="*/ 167951 w 475861"/>
              <a:gd name="connsiteY3" fmla="*/ 251926 h 401216"/>
              <a:gd name="connsiteX4" fmla="*/ 223935 w 475861"/>
              <a:gd name="connsiteY4" fmla="*/ 186612 h 401216"/>
              <a:gd name="connsiteX5" fmla="*/ 233265 w 475861"/>
              <a:gd name="connsiteY5" fmla="*/ 158620 h 401216"/>
              <a:gd name="connsiteX6" fmla="*/ 270588 w 475861"/>
              <a:gd name="connsiteY6" fmla="*/ 111967 h 401216"/>
              <a:gd name="connsiteX7" fmla="*/ 307910 w 475861"/>
              <a:gd name="connsiteY7" fmla="*/ 93306 h 401216"/>
              <a:gd name="connsiteX8" fmla="*/ 363894 w 475861"/>
              <a:gd name="connsiteY8" fmla="*/ 74645 h 401216"/>
              <a:gd name="connsiteX9" fmla="*/ 419877 w 475861"/>
              <a:gd name="connsiteY9" fmla="*/ 46653 h 401216"/>
              <a:gd name="connsiteX10" fmla="*/ 447869 w 475861"/>
              <a:gd name="connsiteY10" fmla="*/ 27992 h 401216"/>
              <a:gd name="connsiteX11" fmla="*/ 475861 w 475861"/>
              <a:gd name="connsiteY11" fmla="*/ 18661 h 401216"/>
              <a:gd name="connsiteX12" fmla="*/ 475861 w 475861"/>
              <a:gd name="connsiteY12" fmla="*/ 0 h 40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5861" h="401216">
                <a:moveTo>
                  <a:pt x="0" y="401216"/>
                </a:moveTo>
                <a:cubicBezTo>
                  <a:pt x="18661" y="388775"/>
                  <a:pt x="38626" y="378096"/>
                  <a:pt x="55984" y="363894"/>
                </a:cubicBezTo>
                <a:cubicBezTo>
                  <a:pt x="56006" y="363876"/>
                  <a:pt x="108227" y="311650"/>
                  <a:pt x="121298" y="298579"/>
                </a:cubicBezTo>
                <a:cubicBezTo>
                  <a:pt x="136849" y="283028"/>
                  <a:pt x="154755" y="269520"/>
                  <a:pt x="167951" y="251926"/>
                </a:cubicBezTo>
                <a:cubicBezTo>
                  <a:pt x="203860" y="204048"/>
                  <a:pt x="184947" y="225600"/>
                  <a:pt x="223935" y="186612"/>
                </a:cubicBezTo>
                <a:cubicBezTo>
                  <a:pt x="227045" y="177281"/>
                  <a:pt x="228867" y="167417"/>
                  <a:pt x="233265" y="158620"/>
                </a:cubicBezTo>
                <a:cubicBezTo>
                  <a:pt x="239505" y="146140"/>
                  <a:pt x="257568" y="120647"/>
                  <a:pt x="270588" y="111967"/>
                </a:cubicBezTo>
                <a:cubicBezTo>
                  <a:pt x="282161" y="104252"/>
                  <a:pt x="294996" y="98472"/>
                  <a:pt x="307910" y="93306"/>
                </a:cubicBezTo>
                <a:cubicBezTo>
                  <a:pt x="326174" y="86001"/>
                  <a:pt x="363894" y="74645"/>
                  <a:pt x="363894" y="74645"/>
                </a:cubicBezTo>
                <a:cubicBezTo>
                  <a:pt x="444108" y="21167"/>
                  <a:pt x="342624" y="85279"/>
                  <a:pt x="419877" y="46653"/>
                </a:cubicBezTo>
                <a:cubicBezTo>
                  <a:pt x="429907" y="41638"/>
                  <a:pt x="437839" y="33007"/>
                  <a:pt x="447869" y="27992"/>
                </a:cubicBezTo>
                <a:cubicBezTo>
                  <a:pt x="456666" y="23593"/>
                  <a:pt x="468906" y="25616"/>
                  <a:pt x="475861" y="18661"/>
                </a:cubicBezTo>
                <a:lnTo>
                  <a:pt x="475861" y="0"/>
                </a:ln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388657A-62E4-46B0-BE36-369F1C0E1430}"/>
              </a:ext>
            </a:extLst>
          </p:cNvPr>
          <p:cNvSpPr/>
          <p:nvPr/>
        </p:nvSpPr>
        <p:spPr>
          <a:xfrm>
            <a:off x="5980922" y="4982547"/>
            <a:ext cx="466531" cy="401216"/>
          </a:xfrm>
          <a:custGeom>
            <a:avLst/>
            <a:gdLst>
              <a:gd name="connsiteX0" fmla="*/ 466531 w 466531"/>
              <a:gd name="connsiteY0" fmla="*/ 401216 h 401216"/>
              <a:gd name="connsiteX1" fmla="*/ 233266 w 466531"/>
              <a:gd name="connsiteY1" fmla="*/ 167951 h 401216"/>
              <a:gd name="connsiteX2" fmla="*/ 205274 w 466531"/>
              <a:gd name="connsiteY2" fmla="*/ 149290 h 401216"/>
              <a:gd name="connsiteX3" fmla="*/ 186613 w 466531"/>
              <a:gd name="connsiteY3" fmla="*/ 121298 h 401216"/>
              <a:gd name="connsiteX4" fmla="*/ 158621 w 466531"/>
              <a:gd name="connsiteY4" fmla="*/ 102637 h 401216"/>
              <a:gd name="connsiteX5" fmla="*/ 121298 w 466531"/>
              <a:gd name="connsiteY5" fmla="*/ 65314 h 401216"/>
              <a:gd name="connsiteX6" fmla="*/ 37323 w 466531"/>
              <a:gd name="connsiteY6" fmla="*/ 27992 h 401216"/>
              <a:gd name="connsiteX7" fmla="*/ 0 w 466531"/>
              <a:gd name="connsiteY7" fmla="*/ 0 h 401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6531" h="401216">
                <a:moveTo>
                  <a:pt x="466531" y="401216"/>
                </a:moveTo>
                <a:cubicBezTo>
                  <a:pt x="388776" y="323461"/>
                  <a:pt x="312422" y="244280"/>
                  <a:pt x="233266" y="167951"/>
                </a:cubicBezTo>
                <a:cubicBezTo>
                  <a:pt x="225194" y="160167"/>
                  <a:pt x="213203" y="157219"/>
                  <a:pt x="205274" y="149290"/>
                </a:cubicBezTo>
                <a:cubicBezTo>
                  <a:pt x="197345" y="141361"/>
                  <a:pt x="194542" y="129227"/>
                  <a:pt x="186613" y="121298"/>
                </a:cubicBezTo>
                <a:cubicBezTo>
                  <a:pt x="178684" y="113369"/>
                  <a:pt x="167135" y="109935"/>
                  <a:pt x="158621" y="102637"/>
                </a:cubicBezTo>
                <a:cubicBezTo>
                  <a:pt x="145262" y="91187"/>
                  <a:pt x="137989" y="70878"/>
                  <a:pt x="121298" y="65314"/>
                </a:cubicBezTo>
                <a:cubicBezTo>
                  <a:pt x="-23128" y="17172"/>
                  <a:pt x="126038" y="72349"/>
                  <a:pt x="37323" y="27992"/>
                </a:cubicBezTo>
                <a:cubicBezTo>
                  <a:pt x="-1110" y="8775"/>
                  <a:pt x="16447" y="32893"/>
                  <a:pt x="0" y="0"/>
                </a:cubicBezTo>
              </a:path>
            </a:pathLst>
          </a:cu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6C9382-0373-4C2B-8BB7-E9286C255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164" y="1330275"/>
            <a:ext cx="4381616" cy="43816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018C2E-398D-4A11-8F31-BDAD7A573A1E}"/>
              </a:ext>
            </a:extLst>
          </p:cNvPr>
          <p:cNvSpPr txBox="1"/>
          <p:nvPr/>
        </p:nvSpPr>
        <p:spPr>
          <a:xfrm>
            <a:off x="109057" y="112134"/>
            <a:ext cx="12082943" cy="33855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Add a 0402 package 0.1uF or lower (2200pF) high frequency bypass capacitor as close as possible from </a:t>
            </a:r>
            <a:r>
              <a:rPr lang="en-US" sz="1600" dirty="0" err="1"/>
              <a:t>PVin</a:t>
            </a:r>
            <a:r>
              <a:rPr lang="en-US" sz="1600" dirty="0"/>
              <a:t> to GND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5396CB-DCE8-4181-8D64-2F81827C8C7E}"/>
              </a:ext>
            </a:extLst>
          </p:cNvPr>
          <p:cNvSpPr/>
          <p:nvPr/>
        </p:nvSpPr>
        <p:spPr>
          <a:xfrm>
            <a:off x="5234473" y="3013788"/>
            <a:ext cx="158621" cy="4152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24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LM27342 SW measurement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LM27342 SW measurement</dc:title>
  <dc:creator>Zhang, Nancy</dc:creator>
  <cp:lastModifiedBy>Zhang, Nancy</cp:lastModifiedBy>
  <cp:revision>4</cp:revision>
  <dcterms:created xsi:type="dcterms:W3CDTF">2022-11-22T20:17:34Z</dcterms:created>
  <dcterms:modified xsi:type="dcterms:W3CDTF">2022-11-22T20:38:32Z</dcterms:modified>
</cp:coreProperties>
</file>