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F6572-11A4-45ED-909C-1B37CA417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41BE14-BE96-4A5E-A6CA-9FE122E57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BD905-8624-4D7A-833C-40D4C4552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7EA6-A198-469F-90CE-E7432ED5466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E2D53-6608-468D-8E38-738DEB89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E4DC5-73BF-448F-811F-C7DBBC80D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BFED-EF7D-423D-B428-D6EDF653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E9BF0-E96A-4A4E-8656-4CF604D9F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5C5843-790F-4208-8549-80F3B9F0D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59E89-31DE-416E-9D20-FDE45B56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7EA6-A198-469F-90CE-E7432ED5466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9789A-2968-44C0-945D-AD5BDA25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02F81-C909-48B4-82EF-86747EEF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BFED-EF7D-423D-B428-D6EDF653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1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AF1818-16CF-4F6F-9BCB-FDE3BB9A4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84B21-2AF3-43BD-BFA1-F4DF5A26B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3A48A-1840-4D5E-9FAD-D4448F35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7EA6-A198-469F-90CE-E7432ED5466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02C1-63F9-46FD-8541-0A6508E2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CEED6-CF9A-4E4B-B0E4-35C93C5F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BFED-EF7D-423D-B428-D6EDF653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6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4646D-397C-4BF1-BFF6-FE1BE1F67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D7F89-2CF5-4B34-940B-C31C5BC95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A14A3-2823-4783-8A52-61A59DD9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7EA6-A198-469F-90CE-E7432ED5466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73B7E-0C47-4EB5-8C86-2E9AE048B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B753F-FD5C-473C-8778-70D8A0B6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BFED-EF7D-423D-B428-D6EDF653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9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6B6C-6F22-4753-86DB-1E675B2C2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3F81D-63BC-4FC8-8B02-530973157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BF160-5C6B-4FC0-9518-D0AC23E11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7EA6-A198-469F-90CE-E7432ED5466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93A55-480A-498A-94F1-B67EDDD85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5564D-96D5-434D-9F31-A04465950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BFED-EF7D-423D-B428-D6EDF653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3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1069-4480-4DC8-8B7C-C1359469C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3510-0B06-4FD6-A5F6-6F7539989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9DE6C-35F6-4EDA-BB55-3DDEB3A1D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06E64-019F-4577-8C81-3B74A981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7EA6-A198-469F-90CE-E7432ED5466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D535E-A6BE-4A2D-BBC7-9F5CDA79A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31294-071E-48F7-A49D-052396A76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BFED-EF7D-423D-B428-D6EDF653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3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109A7-8DA2-4C22-BEF8-E2524AE6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6EB4C-ACE1-46DA-8680-509F42AF9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EC918-B102-4B76-8E1F-605CA13B4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92A42-CD14-4DD2-98F5-5DA3F6AE86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79579-7E87-4AEA-8035-879DE148E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EC9950-9A43-4D82-AE9B-4904384E4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7EA6-A198-469F-90CE-E7432ED5466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CE371-241C-4C17-BD74-078E5460E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ABEB67-CE30-4BA2-9D90-2B3D829EC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BFED-EF7D-423D-B428-D6EDF653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256D-05B3-4DFA-AD20-E059D319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9752EE-F3D2-4898-8F61-D5CD412C1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7EA6-A198-469F-90CE-E7432ED5466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7F947C-9077-407F-8A2B-3308C531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12A9E0-604D-4982-A1ED-87FDB495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BFED-EF7D-423D-B428-D6EDF653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1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CDA0B9-5F3B-43E9-BD83-1117A2F89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7EA6-A198-469F-90CE-E7432ED5466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FC38B4-62B5-411E-944F-7CD71B07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4C644-510E-4DEC-B671-DE575D636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BFED-EF7D-423D-B428-D6EDF653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7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0CD5-7D8E-4A9A-B517-84951E586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891C5-CAD0-4DD2-997D-4E50DBF0A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E1127-046D-40D4-8801-18DA743B6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35C82-68E4-4B44-B3FC-16A23A21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7EA6-A198-469F-90CE-E7432ED5466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C5769-5C1E-493E-81CE-866AD87F3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08BBB-CA60-4780-BD2C-29F5FDA12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BFED-EF7D-423D-B428-D6EDF653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6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EC34-A95A-4A09-A02F-EF4C4522C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0501FA-6F43-40C6-B6B7-E9F7E566A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350B95-7882-491E-9B6E-131E5AFE3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87BDA-2E80-40ED-B077-F531E3D76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7EA6-A198-469F-90CE-E7432ED5466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0D10E-86A1-4E38-B745-83181294B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B19BA-1D33-4431-9595-B00D69F30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BFED-EF7D-423D-B428-D6EDF653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5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34751A-CA45-4AEF-96DF-675F9C399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731E6-72CB-4DE5-909B-1C90F1F6B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35860-4A02-451A-A090-95392C366E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B7EA6-A198-469F-90CE-E7432ED5466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EA0F9-83DD-465F-9E1A-A32D07303C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427B8-B64F-4D02-A29B-31C782808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DBFED-EF7D-423D-B428-D6EDF653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7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D9E3C-E408-45FE-9101-BA08ED5AF2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4F805C-59DA-44B9-9E2C-1DBDB03F05B9}"/>
              </a:ext>
            </a:extLst>
          </p:cNvPr>
          <p:cNvSpPr txBox="1">
            <a:spLocks/>
          </p:cNvSpPr>
          <p:nvPr/>
        </p:nvSpPr>
        <p:spPr bwMode="auto">
          <a:xfrm>
            <a:off x="511341" y="2774034"/>
            <a:ext cx="9370595" cy="1309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5pPr>
            <a:lvl6pPr marL="380895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6pPr>
            <a:lvl7pPr marL="76179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7pPr>
            <a:lvl8pPr marL="1142683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8pPr>
            <a:lvl9pPr marL="1523573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DE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LM27761 Vout Ripple Simulations </a:t>
            </a:r>
          </a:p>
        </p:txBody>
      </p:sp>
    </p:spTree>
    <p:extLst>
      <p:ext uri="{BB962C8B-B14F-4D97-AF65-F5344CB8AC3E}">
        <p14:creationId xmlns:p14="http://schemas.microsoft.com/office/powerpoint/2010/main" val="6612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8C54B-1317-4A3B-9AB8-1DFAA730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28" y="144713"/>
            <a:ext cx="10515600" cy="1325563"/>
          </a:xfrm>
        </p:spPr>
        <p:txBody>
          <a:bodyPr/>
          <a:lstStyle/>
          <a:p>
            <a:r>
              <a:rPr lang="fr-FR" dirty="0"/>
              <a:t> Vin= 3.6 V, Vout= -3.3V, Iout= 5mA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C782E7-0D3F-44C8-AA3C-9576CE7D46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C52F08-588C-488E-A5AB-DF69250DE8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BF0C5E-4329-4EC7-BF35-EA7539DFF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28" y="1255666"/>
            <a:ext cx="9257261" cy="45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84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8C54B-1317-4A3B-9AB8-1DFAA730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6" y="136525"/>
            <a:ext cx="10515600" cy="1325563"/>
          </a:xfrm>
        </p:spPr>
        <p:txBody>
          <a:bodyPr/>
          <a:lstStyle/>
          <a:p>
            <a:r>
              <a:rPr lang="fr-FR" dirty="0"/>
              <a:t> Vin= 3.6 V, Vout= -3.3V, Iout= 20mA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C782E7-0D3F-44C8-AA3C-9576CE7D46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C52F08-588C-488E-A5AB-DF69250DE8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1BBFF2-CBFF-4E7C-B538-3C4480566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86" y="1226035"/>
            <a:ext cx="9341957" cy="460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3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8C54B-1317-4A3B-9AB8-1DFAA730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035" y="136525"/>
            <a:ext cx="10515600" cy="1325563"/>
          </a:xfrm>
        </p:spPr>
        <p:txBody>
          <a:bodyPr/>
          <a:lstStyle/>
          <a:p>
            <a:r>
              <a:rPr lang="fr-FR" dirty="0"/>
              <a:t> Vin= 3.6 V, Vout= -3.3V, Iout= 100mA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C782E7-0D3F-44C8-AA3C-9576CE7D46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C52F08-588C-488E-A5AB-DF69250DE8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9D1F37-3BB3-4FAB-8DFF-E862BC9A9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035" y="1217476"/>
            <a:ext cx="9340392" cy="459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308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8C54B-1317-4A3B-9AB8-1DFAA730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26" y="136525"/>
            <a:ext cx="10515600" cy="1325563"/>
          </a:xfrm>
        </p:spPr>
        <p:txBody>
          <a:bodyPr/>
          <a:lstStyle/>
          <a:p>
            <a:r>
              <a:rPr lang="fr-FR" dirty="0"/>
              <a:t> Vin= 3.6 V, Vout= -3.3V, Iout= 200mA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C782E7-0D3F-44C8-AA3C-9576CE7D46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C52F08-588C-488E-A5AB-DF69250DE8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C3AC64-0B4E-42BB-8CB4-5D7992851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726" y="1217198"/>
            <a:ext cx="9428564" cy="464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38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65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 Vin= 3.6 V, Vout= -3.3V, Iout= 5mA</vt:lpstr>
      <vt:lpstr> Vin= 3.6 V, Vout= -3.3V, Iout= 20mA</vt:lpstr>
      <vt:lpstr> Vin= 3.6 V, Vout= -3.3V, Iout= 100mA</vt:lpstr>
      <vt:lpstr> Vin= 3.6 V, Vout= -3.3V, Iout= 200mA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Hameed, Febin</dc:creator>
  <cp:lastModifiedBy>Abdul Hameed, Febin</cp:lastModifiedBy>
  <cp:revision>2</cp:revision>
  <dcterms:created xsi:type="dcterms:W3CDTF">2024-01-30T14:05:28Z</dcterms:created>
  <dcterms:modified xsi:type="dcterms:W3CDTF">2024-01-30T17:39:24Z</dcterms:modified>
</cp:coreProperties>
</file>