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6" r:id="rId2"/>
    <p:sldId id="307" r:id="rId3"/>
    <p:sldId id="309" r:id="rId4"/>
    <p:sldId id="310" r:id="rId5"/>
  </p:sldIdLst>
  <p:sldSz cx="9901238" cy="7380288"/>
  <p:notesSz cx="6794500" cy="9931400"/>
  <p:defaultTextStyle>
    <a:defPPr>
      <a:defRPr lang="ja-JP"/>
    </a:defPPr>
    <a:lvl1pPr marL="0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671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34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01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68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35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FF"/>
    <a:srgbClr val="99FF66"/>
    <a:srgbClr val="FFF1C5"/>
    <a:srgbClr val="FFFFCC"/>
    <a:srgbClr val="98B0E0"/>
    <a:srgbClr val="DEE5F6"/>
    <a:srgbClr val="0F218B"/>
    <a:srgbClr val="FABE00"/>
    <a:srgbClr val="C80000"/>
    <a:srgbClr val="3E5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97" autoAdjust="0"/>
    <p:restoredTop sz="91626" autoAdjust="0"/>
  </p:normalViewPr>
  <p:slideViewPr>
    <p:cSldViewPr>
      <p:cViewPr>
        <p:scale>
          <a:sx n="60" d="100"/>
          <a:sy n="60" d="100"/>
        </p:scale>
        <p:origin x="-852" y="-204"/>
      </p:cViewPr>
      <p:guideLst>
        <p:guide orient="horz" pos="782"/>
        <p:guide orient="horz" pos="4229"/>
        <p:guide orient="horz" pos="2505"/>
        <p:guide pos="5929"/>
        <p:guide pos="306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2018/8/22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2018/8/22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671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34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013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68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353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3" y="2967120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5995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668" indent="-266668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2886" algn="r"/>
                <a:tab pos="6904792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495" indent="-396828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4474" algn="r"/>
                <a:tab pos="6900031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9935" indent="-273567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4474" algn="r"/>
                <a:tab pos="6900031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685" indent="-274605">
              <a:spcBef>
                <a:spcPts val="0"/>
              </a:spcBef>
              <a:spcAft>
                <a:spcPts val="300"/>
              </a:spcAft>
              <a:tabLst>
                <a:tab pos="6544474" algn="r"/>
                <a:tab pos="6900031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2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486124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950619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図、イメージ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6124" y="1241873"/>
            <a:ext cx="8928993" cy="288032"/>
          </a:xfrm>
          <a:prstGeom prst="rect">
            <a:avLst/>
          </a:prstGeom>
        </p:spPr>
        <p:txBody>
          <a:bodyPr/>
          <a:lstStyle>
            <a:lvl1pPr marL="87302" indent="-87302">
              <a:buSzPct val="130000"/>
              <a:buFontTx/>
              <a:buBlip>
                <a:blip r:embed="rId2"/>
              </a:buBlip>
              <a:defRPr/>
            </a:lvl1pPr>
            <a:lvl3pPr marL="201575" indent="-201575">
              <a:buClr>
                <a:srgbClr val="0F218B"/>
              </a:buClr>
              <a:buFont typeface="Wingdings" panose="05000000000000000000" pitchFamily="2" charset="2"/>
              <a:buChar char="n"/>
              <a:defRPr sz="1400"/>
            </a:lvl3pPr>
            <a:lvl4pPr marL="207938" indent="0">
              <a:defRPr/>
            </a:lvl4pPr>
            <a:lvl5pPr marL="342859" indent="-133334">
              <a:buClr>
                <a:srgbClr val="98B0E0"/>
              </a:buClr>
              <a:tabLst>
                <a:tab pos="350796" algn="l"/>
              </a:tabLst>
              <a:defRPr sz="1200"/>
            </a:lvl5pPr>
            <a:lvl6pPr marL="341959" indent="0">
              <a:defRPr sz="1200"/>
            </a:lvl6pPr>
            <a:lvl7pPr marL="480955" indent="-128573">
              <a:defRPr sz="1000"/>
            </a:lvl7pPr>
            <a:lvl8pPr marL="482342" indent="0">
              <a:defRPr sz="1000"/>
            </a:lvl8pPr>
            <a:lvl9pPr marL="596828" indent="-129585">
              <a:buSzPct val="80000"/>
              <a:defRPr sz="1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4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4" y="1241872"/>
            <a:ext cx="8928993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4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61" r:id="rId4"/>
    <p:sldLayoutId id="2147483667" r:id="rId5"/>
    <p:sldLayoutId id="2147483654" r:id="rId6"/>
    <p:sldLayoutId id="2147483665" r:id="rId7"/>
    <p:sldLayoutId id="214748370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342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6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41" marR="0" indent="-182541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66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08" marR="0" indent="-128573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lang="ja-JP" altLang="en-US" sz="12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382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23" marR="0" indent="-142858" algn="l" defTabSz="71905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23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13" marR="0" indent="-114286" algn="l" defTabSz="273017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671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34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01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68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35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24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5695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366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Schematics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9" y="1601912"/>
            <a:ext cx="906611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022627" y="169465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10uH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0655" y="343860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69783" y="34336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8331" y="342682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8549" y="419022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6.8k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10201" y="268203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46763" y="348590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2.2uF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90721" y="35649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74955" y="518256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NM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50303" y="576850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1.8*3 parallel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66843" y="450694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9663" y="154324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4~7.2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9663" y="215823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3.3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0099" y="424149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100Hz, 10%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822827" y="5336455"/>
            <a:ext cx="504056" cy="4320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378168" y="165417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12V,300mA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4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251" y="1025848"/>
            <a:ext cx="6720747" cy="4032448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29347" y="3716566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 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29347" y="1988374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123" y="5237152"/>
            <a:ext cx="9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inductor current overshoot occurs at the rising edge of DIM signal. It seems to be big as increasing the output capacitor. Therefore I assume the inrush current causes this phenomenon. Is this my understanding correct? If there are other solution except for decreasing the output capacitor, please give us the solution.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4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2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75" y="1025848"/>
            <a:ext cx="6600733" cy="396044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329347" y="3716566"/>
            <a:ext cx="1721385" cy="26161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Inductor Current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29347" y="1988374"/>
            <a:ext cx="1099383" cy="26161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</a:t>
            </a:r>
            <a:endParaRPr kumimoji="1" lang="ja-JP" altLang="en-US" sz="11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123" y="5237152"/>
            <a:ext cx="9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input voltage is 4V, the inductor current reaches the current limit and the big ringing occurs. Are there any solution for improving the stability?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10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Question 3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123" y="1097856"/>
            <a:ext cx="9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Could you provide an information of the best IC under the following condition?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endParaRPr lang="en-US" altLang="ja-JP" sz="1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Vin=4~7.2V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Vf</a:t>
            </a: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=11V </a:t>
            </a:r>
            <a:r>
              <a:rPr lang="en-US" altLang="ja-JP" sz="1800" dirty="0" err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typ</a:t>
            </a:r>
            <a:endParaRPr lang="en-US" altLang="ja-JP" sz="18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ILED=350mA</a:t>
            </a:r>
          </a:p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Dimming=Analog or PWM</a:t>
            </a:r>
            <a:endParaRPr kumimoji="1" lang="ja-JP" altLang="en-US" sz="18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ユーザー設定</PresentationFormat>
  <Paragraphs>39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MARUBUN CORPORATION</vt:lpstr>
      <vt:lpstr>Schematics</vt:lpstr>
      <vt:lpstr>Question 1</vt:lpstr>
      <vt:lpstr>Question 2</vt:lpstr>
      <vt:lpstr>Question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2018-08-22T11:50:06Z</dcterms:modified>
</cp:coreProperties>
</file>