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4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9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5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4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2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0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1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5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44850-1588-4F91-959E-46630A9CDFFA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3E918-B49A-4A6A-A349-5971775C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5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2" y="581025"/>
            <a:ext cx="55149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571999" y="1547812"/>
            <a:ext cx="1524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1999" y="1547812"/>
            <a:ext cx="0" cy="144780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1999" y="2995612"/>
            <a:ext cx="1524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5999" y="1547812"/>
            <a:ext cx="0" cy="144780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81199" y="3681412"/>
            <a:ext cx="8382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19399" y="3526825"/>
            <a:ext cx="215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 Frequency path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001631" y="4239491"/>
            <a:ext cx="77613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frequency path highlighted will see large swing in current when the FET switches ON and OFF.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frequency path length needs to be minimized to reduce noise generation.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Coupled inductor are preferred but using two inductors (L1 and L2 instead of L1a and L1b) is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the SEPIC converter is used in a high ratio boost application, the input and switch path can see a high current. Traces need to be sized accordingly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439879" y="1547812"/>
            <a:ext cx="1555674" cy="11906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955973" y="1559718"/>
            <a:ext cx="6427" cy="1435894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400299" y="2995612"/>
            <a:ext cx="1562101" cy="0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19399" y="3862364"/>
            <a:ext cx="349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 Current path (when boosting)</a:t>
            </a:r>
            <a:endParaRPr lang="en-US" b="1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981200" y="4038600"/>
            <a:ext cx="838200" cy="0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35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7620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Keep the current sense path short.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is recommended to add a placeholder for a small capacitor (100pF typical) at the input of the ISEN pin in case switching noise is an issue. Likewise, insert a placeholder resistance (0</a:t>
            </a:r>
            <a:r>
              <a:rPr lang="el-GR" dirty="0" smtClean="0"/>
              <a:t>Ω</a:t>
            </a:r>
            <a:r>
              <a:rPr lang="en-US" dirty="0" smtClean="0"/>
              <a:t>) between the sense resistor and the ISEN pin to increase noise filtering capability or for the potential need to increase slope compensation.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Keep VCC capacitor close to the VCC pin.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Don’t create a long trace for the high impedance feedback node: Keep the feedback resistors close to the FB pin.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Keep the feedback resistors and paths away from the switch node and the inductors.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Keep the path from the DR pin to the gate of the FET short. A placeholder for a gate resistor can be added between the DR pin and the gate of the FET in order to tune the speed of the FET turn ON/turn OFF.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decoupling capacitor next to the VIN pin is beneficial (100nF - 1µF).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03" y="2133600"/>
            <a:ext cx="2407949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343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270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Boico, Florent</dc:creator>
  <cp:lastModifiedBy>Boico, Florent</cp:lastModifiedBy>
  <cp:revision>5</cp:revision>
  <dcterms:created xsi:type="dcterms:W3CDTF">2016-01-11T19:02:45Z</dcterms:created>
  <dcterms:modified xsi:type="dcterms:W3CDTF">2016-01-11T19:40:36Z</dcterms:modified>
</cp:coreProperties>
</file>