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148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1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5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8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3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2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6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4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6705A-A165-4423-808F-6338B5ED563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B4BA-4131-4D31-BF50-7276A46A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9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850410"/>
            <a:ext cx="3792162" cy="318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0" y="1997759"/>
            <a:ext cx="3594100" cy="309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902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Eschbach</dc:creator>
  <cp:lastModifiedBy>Robert Eschbach</cp:lastModifiedBy>
  <cp:revision>1</cp:revision>
  <dcterms:created xsi:type="dcterms:W3CDTF">2018-07-13T13:53:49Z</dcterms:created>
  <dcterms:modified xsi:type="dcterms:W3CDTF">2018-07-13T13:54:52Z</dcterms:modified>
</cp:coreProperties>
</file>