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991558"/>
              </p:ext>
            </p:extLst>
          </p:nvPr>
        </p:nvGraphicFramePr>
        <p:xfrm>
          <a:off x="313055" y="980728"/>
          <a:ext cx="8830945" cy="488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文件" r:id="rId3" imgW="5274375" imgH="2575436" progId="Word.Document.12">
                  <p:embed/>
                </p:oleObj>
              </mc:Choice>
              <mc:Fallback>
                <p:oleObj name="文件" r:id="rId3" imgW="5274375" imgH="25754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055" y="980728"/>
                        <a:ext cx="8830945" cy="488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353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Office 佈景主題</vt:lpstr>
      <vt:lpstr>Microsoft Word 文件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jerry</dc:creator>
  <cp:lastModifiedBy>jerry</cp:lastModifiedBy>
  <cp:revision>1</cp:revision>
  <dcterms:created xsi:type="dcterms:W3CDTF">2017-04-17T08:44:13Z</dcterms:created>
  <dcterms:modified xsi:type="dcterms:W3CDTF">2017-04-17T08:44:47Z</dcterms:modified>
</cp:coreProperties>
</file>