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8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3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1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7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8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2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1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2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7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8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0DD95-E948-4E03-9480-6F7490256A8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5F5AC-3631-4F65-B1A8-C39B25EDA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8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76200" y="152400"/>
            <a:ext cx="8775700" cy="6721444"/>
            <a:chOff x="76200" y="152400"/>
            <a:chExt cx="8775700" cy="672144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83" t="30748" r="8086" b="19048"/>
            <a:stretch/>
          </p:blipFill>
          <p:spPr bwMode="auto">
            <a:xfrm>
              <a:off x="609600" y="152400"/>
              <a:ext cx="5257800" cy="3190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3324194"/>
              <a:ext cx="8775700" cy="354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Straight Connector 5"/>
            <p:cNvCxnSpPr/>
            <p:nvPr/>
          </p:nvCxnSpPr>
          <p:spPr>
            <a:xfrm>
              <a:off x="1428939" y="3657600"/>
              <a:ext cx="0" cy="19812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057400" y="3657600"/>
              <a:ext cx="0" cy="16764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645121" y="3657600"/>
              <a:ext cx="0" cy="19812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428939" y="5181600"/>
              <a:ext cx="628461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428939" y="5486400"/>
              <a:ext cx="121618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428939" y="5133201"/>
              <a:ext cx="5357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30mS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16070" y="5463012"/>
              <a:ext cx="5357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60mS</a:t>
              </a:r>
              <a:endParaRPr lang="en-US" sz="12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715000" y="3611578"/>
              <a:ext cx="0" cy="18288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934200" y="3657600"/>
              <a:ext cx="0" cy="16141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5715000" y="5133201"/>
              <a:ext cx="11430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932076" y="4904601"/>
              <a:ext cx="5357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60mS</a:t>
              </a:r>
              <a:endParaRPr lang="en-US" sz="1200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543800" y="3516894"/>
              <a:ext cx="0" cy="195781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>
              <a:off x="5791200" y="5440378"/>
              <a:ext cx="17526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294799" y="5438869"/>
              <a:ext cx="5357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90mS</a:t>
              </a:r>
              <a:endParaRPr lang="en-US" sz="12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6424796" y="2667000"/>
            <a:ext cx="19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30mS delay timing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1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Plongcharoen, Naret</dc:creator>
  <cp:lastModifiedBy>Plongcharoen, Naret</cp:lastModifiedBy>
  <cp:revision>5</cp:revision>
  <dcterms:created xsi:type="dcterms:W3CDTF">2017-03-20T07:48:49Z</dcterms:created>
  <dcterms:modified xsi:type="dcterms:W3CDTF">2017-03-21T06:03:02Z</dcterms:modified>
</cp:coreProperties>
</file>