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B1B430-DF12-42A5-A09E-2CA29042D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24B8F2-D724-4343-92D9-2EE4713DC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E9E96F-92C4-4E9C-A09A-511094B9F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80D960-4CA5-4594-884E-97D636945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3C81F5-E4E5-4C7B-8E2B-CC5540746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93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889966-3076-470E-8F86-AB7FD4C1F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DAC253-CFC8-46C1-B9C7-F1EFF7D02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4D587-761E-41CE-90B3-6AB75124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EAD1ED-0282-4F88-9D73-18E45E0D6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B6DE8-BD87-4A7C-81D0-1B6E3E78E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1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34210D4-2154-4C59-B0D2-C573BDD36C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35354F9-BA9B-4DC6-A6EF-2AD8E515C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12BC59-03E5-4C37-8F07-3372EF46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1B710C-98BF-4A76-B2C0-196BE02B1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AA8223-ACC3-4245-8E5F-FA6267C3F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65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8C213A-18A6-44F2-B9BB-1499D57BA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BBBEDD-DCE6-4857-9C96-0B726DC53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46271D-593B-4C81-AE82-09E5977FE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A366A4-A18B-4E9C-B485-CA5290CAB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60E08A-30F1-4C37-9887-43980E5E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72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45C4DE-5D50-47CC-B8C8-BDEC0A015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C39623-1728-4513-9A95-6CB6C1DA2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73871F-E5AA-4054-A570-B8314663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2A976F-6582-484C-A19A-8436C5D63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A8A021-2F90-4C77-83BC-89184E21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812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31E20-0911-45AE-8A18-5C52AEF78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5BECE9-CD08-4F59-9645-2BB27237B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9EEB56-2315-4198-BE3F-A28168CCC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E823C5-DB45-47DF-81B8-46B576B29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75B858-A46D-47A8-A4B6-7E8FF5D96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15FFA0-C2D3-4ACB-BD13-72E6374EE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036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8415DF-E11B-4982-BA79-5B56E78AA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B4F26A-8839-46DD-B237-01F01A20E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EFC975C-D0DB-4E87-A435-98627C7B6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E1FBED9-BD61-44CD-AC42-016A9F82B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AD8B78-C137-4728-BB0A-ECC873EDA6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C0485E0-0420-4D98-AF86-170D7B66C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9082818-5C16-4C81-9EBD-AC8CE093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BB9D6E1-96F6-45F4-B4E8-1F8E4D2E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18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B9CBA5-03DA-4665-A90D-888C0D144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FC1FDE-DAC6-4C44-8971-65B167AA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8E9E3F7-A5C8-46A2-9957-79F8B64C7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5E55437-326D-4F4C-8281-DBE9BD390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17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1F00752-AFAD-4C9E-A3BA-8228478FD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738AB6-B4D7-4FA8-A130-058ADC7C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1FD835-E745-439A-8A39-478F088A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28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BE3B37-41DB-4858-A8EE-78E223089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55FDD6-3567-4AE2-AC43-6F22A33BF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2B4089-417D-46DB-A1CF-CBACD471A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2B9A59-4363-4729-B3D4-30C0249BF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E8E819-C22C-4E9C-B43B-C1FC4EDB1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22BFCC-39AB-45EA-B32A-771D1F48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44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5D93A6-9A60-437D-9B96-805E6E50E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18B354B-2BEE-4136-99F6-B09E72287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1A8B5E0-A720-4E05-91D4-34E7DFA52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6185BD1-F826-491A-A04A-F2701847A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ABEC37-EA42-41CC-9259-045024305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85457B-0FC3-4C87-AFC1-C3E473AB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31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AB5C3-31E9-4ADC-A693-8BDD30B86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685C69-0FA1-407C-A44D-917A382EB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F0BFF4-19AE-4ADA-A4E8-6F028BE02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F99F4-9D87-4335-841C-73108D967800}" type="datetimeFigureOut">
              <a:rPr kumimoji="1" lang="ja-JP" altLang="en-US" smtClean="0"/>
              <a:t>2018/12/26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8C7D47-06C5-4383-8FDC-992287D66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074DB1-8443-4C18-8688-F41EB411BC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9435B-F2B2-44D5-B446-66133AC57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79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7C7744FB-1B1A-47E8-9A89-22679C8DA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647" y="438150"/>
            <a:ext cx="8386278" cy="615315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F594CA9-8E75-42AF-AE2D-1F7CACC0B7D5}"/>
              </a:ext>
            </a:extLst>
          </p:cNvPr>
          <p:cNvSpPr txBox="1"/>
          <p:nvPr/>
        </p:nvSpPr>
        <p:spPr>
          <a:xfrm>
            <a:off x="2536467" y="4503254"/>
            <a:ext cx="14073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400" dirty="0">
                <a:latin typeface="メイリオ "/>
              </a:rPr>
              <a:t>Not mounted</a:t>
            </a:r>
            <a:endParaRPr kumimoji="1" lang="ja-JP" altLang="en-US" sz="1400" dirty="0">
              <a:latin typeface="メイリオ "/>
            </a:endParaRPr>
          </a:p>
        </p:txBody>
      </p:sp>
    </p:spTree>
    <p:extLst>
      <p:ext uri="{BB962C8B-B14F-4D97-AF65-F5344CB8AC3E}">
        <p14:creationId xmlns:p14="http://schemas.microsoft.com/office/powerpoint/2010/main" val="2908239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 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Masahiko Shimizu</dc:creator>
  <cp:lastModifiedBy>Masahiko Shimizu</cp:lastModifiedBy>
  <cp:revision>2</cp:revision>
  <dcterms:created xsi:type="dcterms:W3CDTF">2018-12-26T06:10:06Z</dcterms:created>
  <dcterms:modified xsi:type="dcterms:W3CDTF">2018-12-26T06:26:48Z</dcterms:modified>
</cp:coreProperties>
</file>