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532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A472B-5130-4ED5-9D66-AD3F4B636127}" type="datetimeFigureOut">
              <a:rPr lang="zh-TW" altLang="en-US" smtClean="0"/>
              <a:t>2023/4/13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3AA9-F83B-4808-AF7E-02DFA135AD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4531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A472B-5130-4ED5-9D66-AD3F4B636127}" type="datetimeFigureOut">
              <a:rPr lang="zh-TW" altLang="en-US" smtClean="0"/>
              <a:t>2023/4/13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3AA9-F83B-4808-AF7E-02DFA135AD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9019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A472B-5130-4ED5-9D66-AD3F4B636127}" type="datetimeFigureOut">
              <a:rPr lang="zh-TW" altLang="en-US" smtClean="0"/>
              <a:t>2023/4/13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3AA9-F83B-4808-AF7E-02DFA135AD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6879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A472B-5130-4ED5-9D66-AD3F4B636127}" type="datetimeFigureOut">
              <a:rPr lang="zh-TW" altLang="en-US" smtClean="0"/>
              <a:t>2023/4/13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3AA9-F83B-4808-AF7E-02DFA135AD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5213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A472B-5130-4ED5-9D66-AD3F4B636127}" type="datetimeFigureOut">
              <a:rPr lang="zh-TW" altLang="en-US" smtClean="0"/>
              <a:t>2023/4/13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3AA9-F83B-4808-AF7E-02DFA135AD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3728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A472B-5130-4ED5-9D66-AD3F4B636127}" type="datetimeFigureOut">
              <a:rPr lang="zh-TW" altLang="en-US" smtClean="0"/>
              <a:t>2023/4/13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3AA9-F83B-4808-AF7E-02DFA135AD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9762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A472B-5130-4ED5-9D66-AD3F4B636127}" type="datetimeFigureOut">
              <a:rPr lang="zh-TW" altLang="en-US" smtClean="0"/>
              <a:t>2023/4/13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3AA9-F83B-4808-AF7E-02DFA135AD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0283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A472B-5130-4ED5-9D66-AD3F4B636127}" type="datetimeFigureOut">
              <a:rPr lang="zh-TW" altLang="en-US" smtClean="0"/>
              <a:t>2023/4/13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3AA9-F83B-4808-AF7E-02DFA135AD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9281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A472B-5130-4ED5-9D66-AD3F4B636127}" type="datetimeFigureOut">
              <a:rPr lang="zh-TW" altLang="en-US" smtClean="0"/>
              <a:t>2023/4/13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3AA9-F83B-4808-AF7E-02DFA135AD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7499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A472B-5130-4ED5-9D66-AD3F4B636127}" type="datetimeFigureOut">
              <a:rPr lang="zh-TW" altLang="en-US" smtClean="0"/>
              <a:t>2023/4/13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3AA9-F83B-4808-AF7E-02DFA135AD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112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A472B-5130-4ED5-9D66-AD3F4B636127}" type="datetimeFigureOut">
              <a:rPr lang="zh-TW" altLang="en-US" smtClean="0"/>
              <a:t>2023/4/13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3AA9-F83B-4808-AF7E-02DFA135AD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0747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A472B-5130-4ED5-9D66-AD3F4B636127}" type="datetimeFigureOut">
              <a:rPr lang="zh-TW" altLang="en-US" smtClean="0"/>
              <a:t>2023/4/13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93AA9-F83B-4808-AF7E-02DFA135AD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7244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371239" y="0"/>
            <a:ext cx="47310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000" dirty="0" smtClean="0"/>
              <a:t>LM5022  pin name </a:t>
            </a:r>
            <a:r>
              <a:rPr lang="en-US" altLang="zh-TW" sz="2000" dirty="0" err="1" smtClean="0"/>
              <a:t>Vcc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(number 4) question</a:t>
            </a:r>
            <a:endParaRPr lang="zh-TW" altLang="en-US" sz="2000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01630"/>
            <a:ext cx="6067281" cy="5074661"/>
          </a:xfrm>
          <a:prstGeom prst="rect">
            <a:avLst/>
          </a:prstGeom>
        </p:spPr>
      </p:pic>
      <p:sp>
        <p:nvSpPr>
          <p:cNvPr id="4" name="文字方塊 24"/>
          <p:cNvSpPr txBox="1"/>
          <p:nvPr/>
        </p:nvSpPr>
        <p:spPr>
          <a:xfrm>
            <a:off x="-1" y="6225308"/>
            <a:ext cx="6067281" cy="350983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sz="1100">
              <a:solidFill>
                <a:srgbClr val="FF0000"/>
              </a:solidFill>
            </a:endParaRPr>
          </a:p>
        </p:txBody>
      </p:sp>
      <p:sp>
        <p:nvSpPr>
          <p:cNvPr id="5" name="文字方塊 24"/>
          <p:cNvSpPr txBox="1"/>
          <p:nvPr/>
        </p:nvSpPr>
        <p:spPr>
          <a:xfrm>
            <a:off x="3906982" y="1616365"/>
            <a:ext cx="2160298" cy="323272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sz="1100">
              <a:solidFill>
                <a:srgbClr val="FF0000"/>
              </a:solidFill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7600" y="1465143"/>
            <a:ext cx="5994400" cy="5069586"/>
          </a:xfrm>
          <a:prstGeom prst="rect">
            <a:avLst/>
          </a:prstGeom>
        </p:spPr>
      </p:pic>
      <p:sp>
        <p:nvSpPr>
          <p:cNvPr id="7" name="文字方塊 24"/>
          <p:cNvSpPr txBox="1"/>
          <p:nvPr/>
        </p:nvSpPr>
        <p:spPr>
          <a:xfrm>
            <a:off x="9855201" y="1616365"/>
            <a:ext cx="2336800" cy="323272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sz="1100">
              <a:solidFill>
                <a:srgbClr val="FF0000"/>
              </a:solidFill>
            </a:endParaRPr>
          </a:p>
        </p:txBody>
      </p:sp>
      <p:sp>
        <p:nvSpPr>
          <p:cNvPr id="8" name="文字方塊 24"/>
          <p:cNvSpPr txBox="1"/>
          <p:nvPr/>
        </p:nvSpPr>
        <p:spPr>
          <a:xfrm>
            <a:off x="6197598" y="6211457"/>
            <a:ext cx="5994401" cy="364834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sz="11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532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570275" y="187097"/>
            <a:ext cx="3200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TI  </a:t>
            </a:r>
            <a:r>
              <a:rPr lang="zh-TW" altLang="en-US" dirty="0" smtClean="0"/>
              <a:t>P</a:t>
            </a:r>
            <a:r>
              <a:rPr lang="zh-TW" altLang="en-US" dirty="0"/>
              <a:t>MP</a:t>
            </a:r>
            <a:r>
              <a:rPr lang="zh-TW" altLang="en-US" dirty="0" smtClean="0"/>
              <a:t>20497  </a:t>
            </a:r>
            <a:r>
              <a:rPr lang="en-US" altLang="zh-TW" dirty="0" smtClean="0"/>
              <a:t>reference design </a:t>
            </a:r>
            <a:endParaRPr lang="zh-TW" altLang="en-US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509" y="1127786"/>
            <a:ext cx="8041264" cy="4752602"/>
          </a:xfrm>
          <a:prstGeom prst="rect">
            <a:avLst/>
          </a:prstGeom>
        </p:spPr>
      </p:pic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3912574"/>
              </p:ext>
            </p:extLst>
          </p:nvPr>
        </p:nvGraphicFramePr>
        <p:xfrm>
          <a:off x="7770767" y="187097"/>
          <a:ext cx="1313289" cy="11058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Acrobat Document" showAsIcon="1" r:id="rId4" imgW="914400" imgH="769680" progId="AcroExch.Document.DC">
                  <p:embed/>
                </p:oleObj>
              </mc:Choice>
              <mc:Fallback>
                <p:oleObj name="Acrobat Document" showAsIcon="1" r:id="rId4" imgW="914400" imgH="76968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770767" y="187097"/>
                        <a:ext cx="1313289" cy="11058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字方塊 24"/>
          <p:cNvSpPr txBox="1"/>
          <p:nvPr/>
        </p:nvSpPr>
        <p:spPr>
          <a:xfrm>
            <a:off x="3011054" y="2050473"/>
            <a:ext cx="3001819" cy="1570182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sz="11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679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16</Words>
  <Application>Microsoft Office PowerPoint</Application>
  <PresentationFormat>寬螢幕</PresentationFormat>
  <Paragraphs>2</Paragraphs>
  <Slides>2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新細明體</vt:lpstr>
      <vt:lpstr>Arial</vt:lpstr>
      <vt:lpstr>Calibri</vt:lpstr>
      <vt:lpstr>Calibri Light</vt:lpstr>
      <vt:lpstr>Office 佈景主題</vt:lpstr>
      <vt:lpstr>Adobe Acrobat Document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Shermen_Fang 方舒民 (HQ)</dc:creator>
  <cp:lastModifiedBy>Shermen_Fang 方舒民 (HQ)</cp:lastModifiedBy>
  <cp:revision>8</cp:revision>
  <dcterms:created xsi:type="dcterms:W3CDTF">2023-04-10T02:43:27Z</dcterms:created>
  <dcterms:modified xsi:type="dcterms:W3CDTF">2023-04-13T03:28:17Z</dcterms:modified>
</cp:coreProperties>
</file>