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4" r:id="rId2"/>
    <p:sldId id="275" r:id="rId3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4" autoAdjust="0"/>
    <p:restoredTop sz="94598" autoAdjust="0"/>
  </p:normalViewPr>
  <p:slideViewPr>
    <p:cSldViewPr snapToGrid="0">
      <p:cViewPr varScale="1">
        <p:scale>
          <a:sx n="160" d="100"/>
          <a:sy n="160" d="100"/>
        </p:scale>
        <p:origin x="-561" y="-45"/>
      </p:cViewPr>
      <p:guideLst>
        <p:guide orient="horz" pos="162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</a:t>
            </a:r>
            <a:r>
              <a:rPr lang="en-US" sz="700" dirty="0" smtClean="0"/>
              <a:t>Information – Selective Disclosure</a:t>
            </a:r>
            <a:endParaRPr lang="en-US" sz="7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</a:t>
            </a:r>
            <a:r>
              <a:rPr lang="en-US" sz="700" dirty="0" smtClean="0"/>
              <a:t>Information – Selective Disclosure</a:t>
            </a:r>
            <a:endParaRPr lang="en-US" sz="7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298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</a:t>
            </a:r>
            <a:r>
              <a:rPr lang="en-US" sz="700" dirty="0" smtClean="0"/>
              <a:t>Information – Selective Disclosure</a:t>
            </a:r>
            <a:endParaRPr lang="en-US" sz="7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47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</a:t>
            </a:r>
            <a:r>
              <a:rPr lang="en-US" sz="700" dirty="0" smtClean="0"/>
              <a:t>Information – Selective Disclosure</a:t>
            </a:r>
            <a:endParaRPr lang="en-US" sz="7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2" y="51400"/>
            <a:ext cx="5731708" cy="434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38668" y="2775964"/>
            <a:ext cx="2490028" cy="595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5092" y="2649006"/>
            <a:ext cx="6254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err="1" smtClean="0"/>
              <a:t>Vcc</a:t>
            </a:r>
            <a:r>
              <a:rPr lang="en-US" altLang="zh-CN" sz="1050" dirty="0" smtClean="0"/>
              <a:t>(off)</a:t>
            </a:r>
            <a:endParaRPr lang="zh-CN" altLang="en-US" sz="105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25045" y="2270115"/>
            <a:ext cx="2490028" cy="595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1923" y="2059759"/>
            <a:ext cx="6254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err="1" smtClean="0"/>
              <a:t>Vcc</a:t>
            </a:r>
            <a:r>
              <a:rPr lang="en-US" altLang="zh-CN" sz="1050" dirty="0" smtClean="0"/>
              <a:t>(on)</a:t>
            </a:r>
            <a:endParaRPr lang="zh-CN" altLang="en-US" sz="105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87408" y="1635197"/>
            <a:ext cx="0" cy="2117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867521" y="1697746"/>
            <a:ext cx="2978" cy="2055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33540" y="3350814"/>
            <a:ext cx="353868" cy="8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870499" y="3350819"/>
            <a:ext cx="461668" cy="2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32167" y="3152001"/>
            <a:ext cx="2168349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We need to know what happens during this period, why VCC voltage didn’t taken over by AUX winding, Zoom in this region</a:t>
            </a:r>
            <a:endParaRPr lang="zh-CN" altLang="en-US" sz="105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416341" y="737179"/>
            <a:ext cx="2579383" cy="269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980946" y="545066"/>
            <a:ext cx="435395" cy="1239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061251" y="545066"/>
            <a:ext cx="3052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SD pin only can tell us  </a:t>
            </a:r>
            <a:endParaRPr lang="zh-CN" altLang="en-US" sz="11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550374" y="1986661"/>
            <a:ext cx="2781920" cy="50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73993" y="1840714"/>
            <a:ext cx="2025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In here , it maybe triggered output OVP</a:t>
            </a:r>
            <a:endParaRPr lang="zh-CN" altLang="en-US" sz="8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374642" y="2603210"/>
            <a:ext cx="2999351" cy="172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37038" y="2694054"/>
            <a:ext cx="2025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In here , AUX winding take over VCC supply , so VCC is rising 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78495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5" y="57512"/>
            <a:ext cx="5857875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855" y="3353793"/>
            <a:ext cx="84183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100" dirty="0" smtClean="0"/>
              <a:t>This is not a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complete</a:t>
            </a:r>
            <a:r>
              <a:rPr lang="en-US" altLang="zh-CN" sz="1100" dirty="0" smtClean="0"/>
              <a:t> and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clear</a:t>
            </a:r>
            <a:r>
              <a:rPr lang="en-US" altLang="zh-CN" sz="1100" dirty="0" smtClean="0"/>
              <a:t> schematic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zh-CN" sz="1100" dirty="0"/>
              <a:t>Transformer  : n1 : 47 turns  , n2 : 4 </a:t>
            </a:r>
            <a:r>
              <a:rPr lang="pt-BR" altLang="zh-CN" sz="1100" dirty="0" smtClean="0"/>
              <a:t>turns</a:t>
            </a:r>
            <a:r>
              <a:rPr lang="pt-BR" altLang="zh-CN" sz="1100" b="1" dirty="0">
                <a:solidFill>
                  <a:srgbClr val="FF0000"/>
                </a:solidFill>
              </a:rPr>
              <a:t>(V</a:t>
            </a:r>
            <a:r>
              <a:rPr lang="en-US" altLang="zh-CN" sz="1100" b="1" dirty="0">
                <a:solidFill>
                  <a:srgbClr val="FF0000"/>
                </a:solidFill>
              </a:rPr>
              <a:t>o</a:t>
            </a:r>
            <a:r>
              <a:rPr lang="pt-BR" altLang="zh-CN" sz="1100" b="1" dirty="0">
                <a:solidFill>
                  <a:srgbClr val="FF0000"/>
                </a:solidFill>
              </a:rPr>
              <a:t>=?V </a:t>
            </a:r>
            <a:r>
              <a:rPr lang="en-US" altLang="zh-CN" sz="1100" b="1" dirty="0">
                <a:solidFill>
                  <a:srgbClr val="FF0000"/>
                </a:solidFill>
              </a:rPr>
              <a:t>)</a:t>
            </a:r>
            <a:r>
              <a:rPr lang="pt-BR" altLang="zh-CN" sz="1100" b="1" dirty="0">
                <a:solidFill>
                  <a:srgbClr val="FF0000"/>
                </a:solidFill>
              </a:rPr>
              <a:t> </a:t>
            </a:r>
            <a:r>
              <a:rPr lang="pt-BR" altLang="zh-CN" sz="1100" dirty="0" smtClean="0"/>
              <a:t> </a:t>
            </a:r>
            <a:r>
              <a:rPr lang="pt-BR" altLang="zh-CN" sz="1100" dirty="0"/>
              <a:t>,n3: 9 </a:t>
            </a:r>
            <a:r>
              <a:rPr lang="pt-BR" altLang="zh-CN" sz="1100" dirty="0" smtClean="0"/>
              <a:t>turns  </a:t>
            </a:r>
            <a:r>
              <a:rPr lang="pt-BR" altLang="zh-CN" sz="1100" b="1" dirty="0" smtClean="0">
                <a:solidFill>
                  <a:srgbClr val="FF0000"/>
                </a:solidFill>
              </a:rPr>
              <a:t>(V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o</a:t>
            </a:r>
            <a:r>
              <a:rPr lang="pt-BR" altLang="zh-CN" sz="1100" b="1" dirty="0" smtClean="0">
                <a:solidFill>
                  <a:srgbClr val="FF0000"/>
                </a:solidFill>
              </a:rPr>
              <a:t>=?V</a:t>
            </a:r>
            <a:r>
              <a:rPr lang="pt-BR" altLang="zh-CN" sz="1100" b="1" dirty="0">
                <a:solidFill>
                  <a:srgbClr val="FF0000"/>
                </a:solidFill>
              </a:rPr>
              <a:t> </a:t>
            </a:r>
            <a:r>
              <a:rPr lang="en-US" altLang="zh-CN" sz="1100" b="1" dirty="0">
                <a:solidFill>
                  <a:srgbClr val="FF0000"/>
                </a:solidFill>
              </a:rPr>
              <a:t>)</a:t>
            </a:r>
            <a:r>
              <a:rPr lang="pt-BR" altLang="zh-CN" sz="1100" b="1" dirty="0">
                <a:solidFill>
                  <a:srgbClr val="FF0000"/>
                </a:solidFill>
              </a:rPr>
              <a:t> </a:t>
            </a:r>
            <a:r>
              <a:rPr lang="pt-BR" altLang="zh-CN" sz="1100" dirty="0"/>
              <a:t> , n5 : 9 </a:t>
            </a:r>
            <a:r>
              <a:rPr lang="pt-BR" altLang="zh-CN" sz="1100" dirty="0" smtClean="0"/>
              <a:t>turns  </a:t>
            </a:r>
            <a:r>
              <a:rPr lang="pt-BR" altLang="zh-CN" sz="1100" dirty="0"/>
              <a:t>, n7 : 10 turns , n6: 41 </a:t>
            </a:r>
            <a:r>
              <a:rPr lang="pt-BR" altLang="zh-CN" sz="1100" dirty="0" smtClean="0"/>
              <a:t>turns</a:t>
            </a:r>
          </a:p>
          <a:p>
            <a:r>
              <a:rPr lang="en-US" altLang="zh-CN" sz="1100" dirty="0" smtClean="0"/>
              <a:t>        What are the windings corresponding voltage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100" dirty="0"/>
              <a:t> </a:t>
            </a:r>
            <a:r>
              <a:rPr lang="en-US" altLang="zh-CN" sz="1100" dirty="0" smtClean="0"/>
              <a:t>  Please </a:t>
            </a:r>
            <a:r>
              <a:rPr lang="en-US" altLang="zh-CN" sz="1100" dirty="0"/>
              <a:t>capture the </a:t>
            </a:r>
            <a:r>
              <a:rPr lang="en-US" altLang="zh-CN" sz="1100" dirty="0" smtClean="0"/>
              <a:t>VCC </a:t>
            </a:r>
            <a:r>
              <a:rPr lang="en-US" altLang="zh-CN" sz="1100" dirty="0"/>
              <a:t>voltage, </a:t>
            </a:r>
            <a:r>
              <a:rPr lang="en-US" altLang="zh-CN" sz="1100" dirty="0" err="1"/>
              <a:t>Vout</a:t>
            </a:r>
            <a:r>
              <a:rPr lang="en-US" altLang="zh-CN" sz="1100" dirty="0"/>
              <a:t> (feedback </a:t>
            </a:r>
            <a:r>
              <a:rPr lang="en-US" altLang="zh-CN" sz="1100" dirty="0" smtClean="0"/>
              <a:t>path, please let us know which output is feedback path) </a:t>
            </a:r>
            <a:r>
              <a:rPr lang="en-US" altLang="zh-CN" sz="1100" dirty="0"/>
              <a:t>, </a:t>
            </a:r>
            <a:r>
              <a:rPr lang="en-US" altLang="zh-CN" sz="1100" b="1" dirty="0" err="1">
                <a:solidFill>
                  <a:srgbClr val="FF0000"/>
                </a:solidFill>
              </a:rPr>
              <a:t>Mosfet</a:t>
            </a:r>
            <a:r>
              <a:rPr lang="en-US" altLang="zh-CN" sz="1100" b="1" dirty="0">
                <a:solidFill>
                  <a:srgbClr val="FF0000"/>
                </a:solidFill>
              </a:rPr>
              <a:t> </a:t>
            </a:r>
            <a:r>
              <a:rPr lang="en-US" altLang="zh-CN" sz="1100" b="1" dirty="0" err="1">
                <a:solidFill>
                  <a:srgbClr val="FF0000"/>
                </a:solidFill>
              </a:rPr>
              <a:t>Vds</a:t>
            </a:r>
            <a:r>
              <a:rPr lang="en-US" altLang="zh-CN" sz="1100" b="1" dirty="0">
                <a:solidFill>
                  <a:srgbClr val="FF0000"/>
                </a:solidFill>
              </a:rPr>
              <a:t> </a:t>
            </a:r>
            <a:r>
              <a:rPr lang="en-US" altLang="zh-CN" sz="1100" dirty="0"/>
              <a:t>. in the same </a:t>
            </a:r>
            <a:r>
              <a:rPr lang="en-US" altLang="zh-CN" sz="1100" dirty="0" smtClean="0"/>
              <a:t>screen.</a:t>
            </a:r>
            <a:endParaRPr lang="zh-CN" altLang="en-US" sz="1100" dirty="0"/>
          </a:p>
        </p:txBody>
      </p:sp>
      <p:sp>
        <p:nvSpPr>
          <p:cNvPr id="6" name="Oval 5"/>
          <p:cNvSpPr/>
          <p:nvPr/>
        </p:nvSpPr>
        <p:spPr>
          <a:xfrm>
            <a:off x="4738796" y="455711"/>
            <a:ext cx="1239057" cy="2201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77853" y="1393939"/>
            <a:ext cx="568894" cy="11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878" y="1236576"/>
            <a:ext cx="2025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Not shows outputs circuit</a:t>
            </a:r>
            <a:endParaRPr lang="zh-CN" alt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6655463" y="2228913"/>
            <a:ext cx="2025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 smtClean="0">
                <a:solidFill>
                  <a:srgbClr val="FF0000"/>
                </a:solidFill>
              </a:rPr>
              <a:t>Not shows feedback circuit</a:t>
            </a:r>
            <a:endParaRPr lang="zh-CN" altLang="en-US" sz="8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745402" y="2618103"/>
            <a:ext cx="2445350" cy="6701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38408" y="2984459"/>
            <a:ext cx="2359470" cy="35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55463" y="2912479"/>
            <a:ext cx="2025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Missed some circuit.</a:t>
            </a:r>
            <a:endParaRPr lang="zh-CN" altLang="en-US" sz="800" dirty="0"/>
          </a:p>
        </p:txBody>
      </p:sp>
      <p:sp>
        <p:nvSpPr>
          <p:cNvPr id="14" name="Oval 13"/>
          <p:cNvSpPr/>
          <p:nvPr/>
        </p:nvSpPr>
        <p:spPr>
          <a:xfrm>
            <a:off x="3371664" y="962056"/>
            <a:ext cx="89355" cy="1012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Straight Arrow Connector 16"/>
          <p:cNvCxnSpPr>
            <a:stCxn id="14" idx="7"/>
          </p:cNvCxnSpPr>
          <p:nvPr/>
        </p:nvCxnSpPr>
        <p:spPr>
          <a:xfrm flipV="1">
            <a:off x="3447933" y="262108"/>
            <a:ext cx="2872447" cy="714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20380" y="154386"/>
            <a:ext cx="2025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Here is the </a:t>
            </a:r>
            <a:r>
              <a:rPr lang="en-US" altLang="zh-CN" sz="800" b="1" dirty="0" err="1" smtClean="0">
                <a:solidFill>
                  <a:srgbClr val="FF0000"/>
                </a:solidFill>
              </a:rPr>
              <a:t>mosfet</a:t>
            </a:r>
            <a:r>
              <a:rPr lang="en-US" altLang="zh-CN" sz="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800" b="1" dirty="0" err="1" smtClean="0">
                <a:solidFill>
                  <a:srgbClr val="FF0000"/>
                </a:solidFill>
              </a:rPr>
              <a:t>Vds</a:t>
            </a:r>
            <a:endParaRPr lang="zh-CN" altLang="en-US" sz="8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461019" y="1099067"/>
            <a:ext cx="1161616" cy="2793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370628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8666</TotalTime>
  <Words>84</Words>
  <Application>Microsoft Office PowerPoint</Application>
  <PresentationFormat>On-screen Show (16:9)</PresentationFormat>
  <Paragraphs>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FinalPowerpoint</vt:lpstr>
      <vt:lpstr>PowerPoint Presentation</vt:lpstr>
      <vt:lpstr>PowerPoint Presentation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Brollo, Clementina</dc:creator>
  <cp:lastModifiedBy>TI User</cp:lastModifiedBy>
  <cp:revision>148</cp:revision>
  <dcterms:created xsi:type="dcterms:W3CDTF">2007-12-19T20:51:45Z</dcterms:created>
  <dcterms:modified xsi:type="dcterms:W3CDTF">2021-03-04T02:36:53Z</dcterms:modified>
</cp:coreProperties>
</file>