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C3BA-36D2-4CA2-9CF5-41CCA08C3497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0EDBF-1EF3-4A63-B3D2-18F26346C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01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9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3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4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0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0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9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89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8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3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52F-CD14-48CF-AE02-9C2FEE4E1BDE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79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AA52F-CD14-48CF-AE02-9C2FEE4E1BDE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A7257-AAF5-4D6A-A350-6934D115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7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LM5025A Vs LM5027A Vs UCC2897A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338493"/>
              </p:ext>
            </p:extLst>
          </p:nvPr>
        </p:nvGraphicFramePr>
        <p:xfrm>
          <a:off x="539552" y="908720"/>
          <a:ext cx="7848872" cy="53818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0621"/>
                <a:gridCol w="1121268"/>
                <a:gridCol w="1520638"/>
                <a:gridCol w="1584176"/>
                <a:gridCol w="1512169"/>
              </a:tblGrid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 dirty="0">
                          <a:effectLst/>
                        </a:rPr>
                        <a:t>Feature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>
                          <a:effectLst/>
                        </a:rPr>
                        <a:t>LM5025A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>
                          <a:effectLst/>
                        </a:rPr>
                        <a:t>LM5027A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 dirty="0">
                          <a:effectLst/>
                        </a:rPr>
                        <a:t>UCC2897a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UCC2893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>
                    <a:solidFill>
                      <a:srgbClr val="00B0F0"/>
                    </a:solidFill>
                  </a:tcPr>
                </a:tc>
              </a:tr>
              <a:tr h="3430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Internal Start-Up Bias Regulator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  105V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  105V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Yes, 110V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Yes, 110V</a:t>
                      </a:r>
                    </a:p>
                    <a:p>
                      <a:pPr algn="l" fontAlgn="t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Main Gate Drive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2A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3A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2A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2A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7107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Programmable </a:t>
                      </a:r>
                      <a:r>
                        <a:rPr lang="en-US" sz="1400" u="none" strike="noStrike" dirty="0" smtClean="0">
                          <a:effectLst/>
                        </a:rPr>
                        <a:t>(UVLO/OVLO)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smtClean="0">
                          <a:effectLst/>
                        </a:rPr>
                        <a:t>UVLO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smtClean="0">
                          <a:effectLst/>
                        </a:rPr>
                        <a:t>UVLO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UVLO &amp; OVLO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UVLO &amp; OVLO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46087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 Voltage Mode Control With Feedforward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Yes,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Current Mode Control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No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No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53027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Dual Mode Overcurrent Protection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Yes, 500mV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Yes, 500mV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500mV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Cycle by Cycle, 750mV Hiccup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750mV, Cycle by Cycle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SR Drive signal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No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Yes, Soft-start, soft stop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46087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Programmable Time Delays Between Outputs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CS LEB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Cycle Current Limiting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Volt-second clamp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Programmable Soft Start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Max duty Cycle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85%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70%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75%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Synchronisation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Maximum Frequency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smtClean="0">
                          <a:effectLst/>
                        </a:rPr>
                        <a:t>1MHz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1MHz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1MHz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1MHz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Precision 5V reference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Yes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  <a:tr h="23298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Thermal Shutdown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3" marR="4763" marT="4763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03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78140"/>
            <a:ext cx="8299409" cy="66341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tx2"/>
                </a:solidFill>
              </a:rPr>
              <a:t>LM5025 / A / B / C  Active Clamp Controllers</a:t>
            </a:r>
          </a:p>
        </p:txBody>
      </p:sp>
      <p:sp>
        <p:nvSpPr>
          <p:cNvPr id="449540" name="Rectangle 3"/>
          <p:cNvSpPr>
            <a:spLocks noChangeArrowheads="1"/>
          </p:cNvSpPr>
          <p:nvPr/>
        </p:nvSpPr>
        <p:spPr bwMode="auto">
          <a:xfrm>
            <a:off x="169225" y="986088"/>
            <a:ext cx="8594725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29" tIns="45715" rIns="91429" bIns="45715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>
                <a:solidFill>
                  <a:srgbClr val="000000"/>
                </a:solidFill>
              </a:rPr>
              <a:t>The LM5025A, LM5025B and LM5025C are functional variants of the LM5025</a:t>
            </a:r>
          </a:p>
        </p:txBody>
      </p:sp>
      <p:sp>
        <p:nvSpPr>
          <p:cNvPr id="449541" name="AutoShape 5"/>
          <p:cNvSpPr>
            <a:spLocks noChangeArrowheads="1"/>
          </p:cNvSpPr>
          <p:nvPr/>
        </p:nvSpPr>
        <p:spPr bwMode="auto">
          <a:xfrm>
            <a:off x="5758813" y="5164388"/>
            <a:ext cx="779462" cy="798512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500" b="0">
              <a:solidFill>
                <a:srgbClr val="000000"/>
              </a:solidFill>
            </a:endParaRPr>
          </a:p>
        </p:txBody>
      </p:sp>
      <p:sp>
        <p:nvSpPr>
          <p:cNvPr id="449542" name="AutoShape 6"/>
          <p:cNvSpPr>
            <a:spLocks noChangeArrowheads="1"/>
          </p:cNvSpPr>
          <p:nvPr/>
        </p:nvSpPr>
        <p:spPr bwMode="auto">
          <a:xfrm>
            <a:off x="4290375" y="2438650"/>
            <a:ext cx="957263" cy="215265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500" b="0">
              <a:solidFill>
                <a:srgbClr val="000000"/>
              </a:solidFill>
            </a:endParaRPr>
          </a:p>
        </p:txBody>
      </p:sp>
      <p:sp>
        <p:nvSpPr>
          <p:cNvPr id="449543" name="AutoShape 7"/>
          <p:cNvSpPr>
            <a:spLocks noChangeArrowheads="1"/>
          </p:cNvSpPr>
          <p:nvPr/>
        </p:nvSpPr>
        <p:spPr bwMode="auto">
          <a:xfrm>
            <a:off x="5749288" y="1976688"/>
            <a:ext cx="779462" cy="328612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500" b="0">
              <a:solidFill>
                <a:srgbClr val="000000"/>
              </a:solidFill>
            </a:endParaRPr>
          </a:p>
        </p:txBody>
      </p:sp>
      <p:sp>
        <p:nvSpPr>
          <p:cNvPr id="449544" name="AutoShape 8"/>
          <p:cNvSpPr>
            <a:spLocks noChangeArrowheads="1"/>
          </p:cNvSpPr>
          <p:nvPr/>
        </p:nvSpPr>
        <p:spPr bwMode="auto">
          <a:xfrm>
            <a:off x="7092313" y="1978275"/>
            <a:ext cx="779462" cy="3270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500" b="0">
              <a:solidFill>
                <a:srgbClr val="000000"/>
              </a:solidFill>
            </a:endParaRPr>
          </a:p>
        </p:txBody>
      </p:sp>
      <p:pic>
        <p:nvPicPr>
          <p:cNvPr id="449545" name="Picture 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6438" y="1492500"/>
            <a:ext cx="7545387" cy="4533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9" name="Rounded Rectangle 8">
            <a:hlinkClick r:id="" action="ppaction://noaction"/>
          </p:cNvPr>
          <p:cNvSpPr/>
          <p:nvPr/>
        </p:nvSpPr>
        <p:spPr>
          <a:xfrm>
            <a:off x="8080746" y="6464596"/>
            <a:ext cx="637954" cy="191386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HOME</a:t>
            </a:r>
            <a:endParaRPr 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04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186</Words>
  <Application>Microsoft Office PowerPoint</Application>
  <PresentationFormat>On-screen Show (4:3)</PresentationFormat>
  <Paragraphs>92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LM5025A Vs LM5027A Vs UCC2897A</vt:lpstr>
      <vt:lpstr>LM5025 / A / B / C  Active Clamp Controllers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dcterms:created xsi:type="dcterms:W3CDTF">2017-10-12T18:23:27Z</dcterms:created>
  <dcterms:modified xsi:type="dcterms:W3CDTF">2018-03-22T09:23:44Z</dcterms:modified>
</cp:coreProperties>
</file>