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6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C3BA-36D2-4CA2-9CF5-41CCA08C349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0EDBF-1EF3-4A63-B3D2-18F26346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9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3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4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0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0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9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8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3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7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AA52F-CD14-48CF-AE02-9C2FEE4E1BD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7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3600" dirty="0" smtClean="0"/>
              <a:t>LM5025A, 26, </a:t>
            </a:r>
            <a:r>
              <a:rPr lang="en-GB" sz="3600" dirty="0" smtClean="0"/>
              <a:t>27A, UCC2897A Vs NCP1565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230160"/>
              </p:ext>
            </p:extLst>
          </p:nvPr>
        </p:nvGraphicFramePr>
        <p:xfrm>
          <a:off x="539552" y="908720"/>
          <a:ext cx="7848872" cy="5806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8075"/>
                <a:gridCol w="939290"/>
                <a:gridCol w="1273844"/>
                <a:gridCol w="1273844"/>
                <a:gridCol w="1327070"/>
                <a:gridCol w="1266749"/>
              </a:tblGrid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Feature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LM5025A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LM5026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LM5027A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 smtClean="0">
                          <a:effectLst/>
                        </a:rPr>
                        <a:t>UCC2897A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dirty="0" smtClean="0"/>
                        <a:t>NCP1565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</a:tr>
              <a:tr h="34308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Start-Up Bias Regulator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  105V 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100V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  105V 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110V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120V</a:t>
                      </a:r>
                      <a:endParaRPr lang="en-US" sz="14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t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Gate Drive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2A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3A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2A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7107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Programmable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(UVLO/OVLO)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UVLO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UVLO</a:t>
                      </a:r>
                    </a:p>
                    <a:p>
                      <a:pPr marL="0" algn="l" defTabSz="914400" rtl="0" eaLnBrk="1" fontAlgn="t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UVLO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UVLO &amp; OVLO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UVLO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460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Voltage Mode Control With Feedforward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Mode Control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53027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Dual Mode Overcurrent Protection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500mV</a:t>
                      </a:r>
                    </a:p>
                    <a:p>
                      <a:pPr algn="l" fontAlgn="t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No, 500mV Cycle By Cycle, Hiccup</a:t>
                      </a:r>
                    </a:p>
                    <a:p>
                      <a:pPr algn="l" fontAlgn="t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No, 500mV Cycle By Cycle, Hiccup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500mV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Cycle by Cycle, 750mV Hiccup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450mV</a:t>
                      </a:r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Current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Drive signal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Soft-start, soft stop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460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Programmable Time Delays Between Outputs 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 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 LEB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Volt-second clamp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Programmable Soft Start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 duty Cycle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Synchronisation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Frequency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1MHz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1MHz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1MHz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1MHz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1.5MHz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Precision 5V reference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 4.5V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Thermal Shutdown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03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78140"/>
            <a:ext cx="8299409" cy="66341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LM5025 / A / B / C  Active Clamp Controllers</a:t>
            </a:r>
          </a:p>
        </p:txBody>
      </p:sp>
      <p:sp>
        <p:nvSpPr>
          <p:cNvPr id="449540" name="Rectangle 3"/>
          <p:cNvSpPr>
            <a:spLocks noChangeArrowheads="1"/>
          </p:cNvSpPr>
          <p:nvPr/>
        </p:nvSpPr>
        <p:spPr bwMode="auto">
          <a:xfrm>
            <a:off x="169225" y="986088"/>
            <a:ext cx="859472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>
                <a:solidFill>
                  <a:srgbClr val="000000"/>
                </a:solidFill>
              </a:rPr>
              <a:t>The LM5025A, LM5025B and LM5025C are functional variants of the LM5025</a:t>
            </a:r>
          </a:p>
        </p:txBody>
      </p:sp>
      <p:sp>
        <p:nvSpPr>
          <p:cNvPr id="449541" name="AutoShape 5"/>
          <p:cNvSpPr>
            <a:spLocks noChangeArrowheads="1"/>
          </p:cNvSpPr>
          <p:nvPr/>
        </p:nvSpPr>
        <p:spPr bwMode="auto">
          <a:xfrm>
            <a:off x="5758813" y="5164388"/>
            <a:ext cx="779462" cy="79851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500" b="0">
              <a:solidFill>
                <a:srgbClr val="000000"/>
              </a:solidFill>
            </a:endParaRPr>
          </a:p>
        </p:txBody>
      </p:sp>
      <p:sp>
        <p:nvSpPr>
          <p:cNvPr id="449542" name="AutoShape 6"/>
          <p:cNvSpPr>
            <a:spLocks noChangeArrowheads="1"/>
          </p:cNvSpPr>
          <p:nvPr/>
        </p:nvSpPr>
        <p:spPr bwMode="auto">
          <a:xfrm>
            <a:off x="4290375" y="2438650"/>
            <a:ext cx="957263" cy="215265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500" b="0">
              <a:solidFill>
                <a:srgbClr val="000000"/>
              </a:solidFill>
            </a:endParaRPr>
          </a:p>
        </p:txBody>
      </p:sp>
      <p:sp>
        <p:nvSpPr>
          <p:cNvPr id="449543" name="AutoShape 7"/>
          <p:cNvSpPr>
            <a:spLocks noChangeArrowheads="1"/>
          </p:cNvSpPr>
          <p:nvPr/>
        </p:nvSpPr>
        <p:spPr bwMode="auto">
          <a:xfrm>
            <a:off x="5749288" y="1976688"/>
            <a:ext cx="779462" cy="32861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500" b="0">
              <a:solidFill>
                <a:srgbClr val="000000"/>
              </a:solidFill>
            </a:endParaRPr>
          </a:p>
        </p:txBody>
      </p:sp>
      <p:sp>
        <p:nvSpPr>
          <p:cNvPr id="449544" name="AutoShape 8"/>
          <p:cNvSpPr>
            <a:spLocks noChangeArrowheads="1"/>
          </p:cNvSpPr>
          <p:nvPr/>
        </p:nvSpPr>
        <p:spPr bwMode="auto">
          <a:xfrm>
            <a:off x="7092313" y="1978275"/>
            <a:ext cx="779462" cy="3270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500" b="0">
              <a:solidFill>
                <a:srgbClr val="000000"/>
              </a:solidFill>
            </a:endParaRPr>
          </a:p>
        </p:txBody>
      </p:sp>
      <p:pic>
        <p:nvPicPr>
          <p:cNvPr id="449545" name="Picture 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6438" y="1492500"/>
            <a:ext cx="7545387" cy="4533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" name="Rounded Rectangle 8">
            <a:hlinkClick r:id="" action="ppaction://noaction"/>
          </p:cNvPr>
          <p:cNvSpPr/>
          <p:nvPr/>
        </p:nvSpPr>
        <p:spPr>
          <a:xfrm>
            <a:off x="8080746" y="6464596"/>
            <a:ext cx="637954" cy="19138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HOME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4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215</Words>
  <Application>Microsoft Office PowerPoint</Application>
  <PresentationFormat>On-screen Show (4:3)</PresentationFormat>
  <Paragraphs>106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LM5025A, 26, 27A, UCC2897A Vs NCP1565</vt:lpstr>
      <vt:lpstr>LM5025 / A / B / C  Active Clamp Controllers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</cp:revision>
  <dcterms:created xsi:type="dcterms:W3CDTF">2017-10-12T18:23:27Z</dcterms:created>
  <dcterms:modified xsi:type="dcterms:W3CDTF">2020-05-20T10:50:24Z</dcterms:modified>
</cp:coreProperties>
</file>