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45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78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20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31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46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31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13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0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0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3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DD396-3002-45DC-B2E5-90EA39E685DC}" type="datetimeFigureOut">
              <a:rPr lang="zh-TW" altLang="en-US" smtClean="0"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2822A-4C36-4E42-952B-943BFD69D2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758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205788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83568" y="764704"/>
            <a:ext cx="1919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With load</a:t>
            </a:r>
          </a:p>
          <a:p>
            <a:r>
              <a:rPr lang="en-US" altLang="zh-TW" b="1" dirty="0" smtClean="0">
                <a:solidFill>
                  <a:srgbClr val="FF0000"/>
                </a:solidFill>
              </a:rPr>
              <a:t>MOSFET damaged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642446" y="836712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Without load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9552" y="4077072"/>
            <a:ext cx="17118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Ch3 (PINK): Vg</a:t>
            </a:r>
          </a:p>
          <a:p>
            <a:r>
              <a:rPr lang="en-US" altLang="zh-TW" dirty="0" smtClean="0"/>
              <a:t>Ch4 (GREEN): Vs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5774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STL</dc:creator>
  <cp:lastModifiedBy>STL</cp:lastModifiedBy>
  <cp:revision>1</cp:revision>
  <dcterms:created xsi:type="dcterms:W3CDTF">2014-12-30T05:32:24Z</dcterms:created>
  <dcterms:modified xsi:type="dcterms:W3CDTF">2014-12-30T05:39:41Z</dcterms:modified>
</cp:coreProperties>
</file>