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5"/>
  </p:sldMasterIdLst>
  <p:notesMasterIdLst>
    <p:notesMasterId r:id="rId13"/>
  </p:notesMasterIdLst>
  <p:handoutMasterIdLst>
    <p:handoutMasterId r:id="rId14"/>
  </p:handoutMasterIdLst>
  <p:sldIdLst>
    <p:sldId id="262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7026275" cy="9312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6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4660"/>
  </p:normalViewPr>
  <p:slideViewPr>
    <p:cSldViewPr snapToGrid="0" snapToObjects="1" showGuides="1">
      <p:cViewPr varScale="1">
        <p:scale>
          <a:sx n="130" d="100"/>
          <a:sy n="130" d="100"/>
        </p:scale>
        <p:origin x="1188" y="13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6EB18F7D-B5A0-614E-AF44-0854AA31EDCF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3D888E39-6E85-4B4B-BB6E-4676B826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76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7B2DAEF5-6F48-DE45-86FC-403FD29D991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1EC4FD03-CECA-8449-BA4B-A5FC8586C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667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4FD03-CECA-8449-BA4B-A5FC8586C8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70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A6C4-EA66-45EF-909A-7458D72C0F9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range A on 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22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81755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8830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672" y="471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30672" y="1714500"/>
            <a:ext cx="7766050" cy="3987800"/>
          </a:xfrm>
          <a:prstGeom prst="rect">
            <a:avLst/>
          </a:prstGeom>
        </p:spPr>
        <p:txBody>
          <a:bodyPr vert="horz" lIns="0"/>
          <a:lstStyle>
            <a:lvl1pPr marL="173736" indent="-173736">
              <a:spcBef>
                <a:spcPts val="600"/>
              </a:spcBef>
              <a:buClr>
                <a:srgbClr val="FF4612"/>
              </a:buClr>
              <a:defRPr sz="1600"/>
            </a:lvl1pPr>
            <a:lvl2pPr marL="502920" indent="-201168">
              <a:spcBef>
                <a:spcPts val="600"/>
              </a:spcBef>
              <a:buClr>
                <a:srgbClr val="FF4612"/>
              </a:buClr>
              <a:defRPr sz="1600" b="0" i="1"/>
            </a:lvl2pPr>
            <a:lvl3pPr marL="777240" indent="-137160">
              <a:spcBef>
                <a:spcPts val="600"/>
              </a:spcBef>
              <a:buClr>
                <a:srgbClr val="FF4612"/>
              </a:buClr>
              <a:defRPr sz="1300"/>
            </a:lvl3pPr>
            <a:lvl4pPr>
              <a:buClr>
                <a:srgbClr val="FF4612"/>
              </a:buClr>
              <a:defRPr sz="1300"/>
            </a:lvl4pPr>
            <a:lvl5pPr>
              <a:buClr>
                <a:srgbClr val="FF4612"/>
              </a:buClr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1893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20750" y="2944004"/>
            <a:ext cx="7302500" cy="627613"/>
          </a:xfrm>
        </p:spPr>
        <p:txBody>
          <a:bodyPr lIns="0" anchor="t">
            <a:normAutofit/>
          </a:bodyPr>
          <a:lstStyle>
            <a:lvl1pPr algn="l">
              <a:defRPr sz="3500" b="1" cap="none">
                <a:solidFill>
                  <a:schemeClr val="tx1"/>
                </a:solidFill>
                <a:latin typeface="Arial"/>
              </a:defRPr>
            </a:lvl1pPr>
          </a:lstStyle>
          <a:p>
            <a:r>
              <a:rPr lang="en-US" dirty="0" smtClean="0"/>
              <a:t>Title Header 1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920750" y="3561500"/>
            <a:ext cx="7302500" cy="684756"/>
          </a:xfrm>
          <a:prstGeom prst="rect">
            <a:avLst/>
          </a:prstGeom>
        </p:spPr>
        <p:txBody>
          <a:bodyPr lIns="0" anchor="t" anchorCtr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4" name="Picture 3" descr="Orange A on 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307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w section divide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920750" y="2944004"/>
            <a:ext cx="7302500" cy="627613"/>
          </a:xfrm>
        </p:spPr>
        <p:txBody>
          <a:bodyPr lIns="0" anchor="t">
            <a:normAutofit/>
          </a:bodyPr>
          <a:lstStyle>
            <a:lvl1pPr algn="l">
              <a:defRPr sz="3500" b="1" cap="none">
                <a:solidFill>
                  <a:schemeClr val="tx1"/>
                </a:solidFill>
                <a:latin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920750" y="3561500"/>
            <a:ext cx="7302500" cy="684756"/>
          </a:xfrm>
          <a:prstGeom prst="rect">
            <a:avLst/>
          </a:prstGeom>
        </p:spPr>
        <p:txBody>
          <a:bodyPr lIns="0" anchor="t" anchorCtr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6659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672" y="471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750" y="1739900"/>
            <a:ext cx="7766050" cy="3964765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1920"/>
              </a:lnSpc>
              <a:spcBef>
                <a:spcPts val="0"/>
              </a:spcBef>
              <a:spcAft>
                <a:spcPts val="1700"/>
              </a:spcAft>
              <a:buFontTx/>
              <a:buNone/>
              <a:defRPr sz="160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92560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672" y="471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750" y="1714500"/>
            <a:ext cx="7766050" cy="3964765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3200"/>
              </a:lnSpc>
              <a:spcBef>
                <a:spcPts val="800"/>
              </a:spcBef>
              <a:spcAft>
                <a:spcPts val="0"/>
              </a:spcAft>
              <a:buFontTx/>
              <a:buNone/>
              <a:defRPr sz="280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0491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751" y="1752600"/>
            <a:ext cx="3549650" cy="3952065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1920"/>
              </a:lnSpc>
              <a:spcBef>
                <a:spcPts val="800"/>
              </a:spcBef>
              <a:buFontTx/>
              <a:buNone/>
              <a:defRPr sz="160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5180939" y="1752600"/>
            <a:ext cx="3549650" cy="3952065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1920"/>
              </a:lnSpc>
              <a:spcBef>
                <a:spcPts val="800"/>
              </a:spcBef>
              <a:buFontTx/>
              <a:buNone/>
              <a:defRPr sz="160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930672" y="471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 baseline="0">
                <a:latin typeface="Arial"/>
              </a:defRPr>
            </a:lvl1pPr>
          </a:lstStyle>
          <a:p>
            <a:r>
              <a:rPr lang="en-US" dirty="0" smtClean="0"/>
              <a:t>Two Columns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3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5922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with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20751" y="1875080"/>
            <a:ext cx="3549650" cy="52098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FontTx/>
              <a:buNone/>
              <a:defRPr sz="1900" b="1" i="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err="1" smtClean="0"/>
              <a:t>Subheader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5180939" y="1875080"/>
            <a:ext cx="3549650" cy="52098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FontTx/>
              <a:buNone/>
              <a:defRPr sz="1900" b="1" i="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Subhead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930672" y="2319858"/>
            <a:ext cx="3549650" cy="332740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1920"/>
              </a:lnSpc>
              <a:spcBef>
                <a:spcPts val="0"/>
              </a:spcBef>
              <a:spcAft>
                <a:spcPts val="1700"/>
              </a:spcAft>
              <a:buFontTx/>
              <a:buNone/>
              <a:defRPr sz="160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5190860" y="2319858"/>
            <a:ext cx="3549650" cy="332740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1920"/>
              </a:lnSpc>
              <a:spcBef>
                <a:spcPts val="0"/>
              </a:spcBef>
              <a:spcAft>
                <a:spcPts val="1700"/>
              </a:spcAft>
              <a:buFontTx/>
              <a:buNone/>
              <a:defRPr sz="160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930672" y="471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>
                <a:latin typeface="Arial"/>
              </a:defRPr>
            </a:lvl1pPr>
          </a:lstStyle>
          <a:p>
            <a:r>
              <a:rPr lang="en-US" dirty="0" smtClean="0"/>
              <a:t>Two Columns with Subs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09127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hart Placeholder 12"/>
          <p:cNvSpPr>
            <a:spLocks noGrp="1"/>
          </p:cNvSpPr>
          <p:nvPr>
            <p:ph type="chart" sz="quarter" idx="11"/>
          </p:nvPr>
        </p:nvSpPr>
        <p:spPr>
          <a:xfrm>
            <a:off x="4275138" y="1632796"/>
            <a:ext cx="4421584" cy="3582142"/>
          </a:xfrm>
          <a:prstGeom prst="rect">
            <a:avLst/>
          </a:prstGeom>
        </p:spPr>
        <p:txBody>
          <a:bodyPr vert="horz" anchor="ctr" anchorCtr="1"/>
          <a:lstStyle>
            <a:lvl1pPr marL="0" indent="0" algn="ctr">
              <a:buFontTx/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751" y="2425416"/>
            <a:ext cx="2965449" cy="355205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1920"/>
              </a:lnSpc>
              <a:spcBef>
                <a:spcPts val="800"/>
              </a:spcBef>
              <a:buFontTx/>
              <a:buNone/>
              <a:defRPr sz="160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930672" y="471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>
                <a:latin typeface="Arial"/>
              </a:defRPr>
            </a:lvl1pPr>
          </a:lstStyle>
          <a:p>
            <a:r>
              <a:rPr lang="en-US" dirty="0" smtClean="0"/>
              <a:t>Content with Chart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4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040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3407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0672" y="598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>
                <a:latin typeface="Arial"/>
              </a:defRPr>
            </a:lvl1pPr>
          </a:lstStyle>
          <a:p>
            <a:r>
              <a:rPr lang="en-US" dirty="0" smtClean="0"/>
              <a:t>Title Only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009466" y="5950796"/>
            <a:ext cx="113588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7369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0672" y="598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>
                <a:latin typeface="Arial"/>
              </a:defRPr>
            </a:lvl1pPr>
          </a:lstStyle>
          <a:p>
            <a:r>
              <a:rPr lang="en-US" dirty="0" smtClean="0"/>
              <a:t>Title Only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009466" y="5950796"/>
            <a:ext cx="113588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9634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751" y="2425416"/>
            <a:ext cx="2965449" cy="3552052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ts val="1920"/>
              </a:lnSpc>
              <a:spcBef>
                <a:spcPts val="800"/>
              </a:spcBef>
              <a:buFontTx/>
              <a:buNone/>
              <a:defRPr sz="1600" baseline="0">
                <a:latin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419600" y="1643590"/>
            <a:ext cx="4724400" cy="3571875"/>
          </a:xfrm>
          <a:prstGeom prst="rect">
            <a:avLst/>
          </a:prstGeom>
        </p:spPr>
        <p:txBody>
          <a:bodyPr vert="horz" anchor="ctr" anchorCtr="1"/>
          <a:lstStyle>
            <a:lvl1pPr marL="0" indent="0">
              <a:buFontTx/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930672" y="471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>
                <a:latin typeface="Arial"/>
              </a:defRPr>
            </a:lvl1pPr>
          </a:lstStyle>
          <a:p>
            <a:r>
              <a:rPr lang="en-US" dirty="0" smtClean="0"/>
              <a:t>Content with Picture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3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9394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930672" y="1930400"/>
            <a:ext cx="7332795" cy="4047067"/>
          </a:xfrm>
          <a:prstGeom prst="rect">
            <a:avLst/>
          </a:prstGeom>
        </p:spPr>
        <p:txBody>
          <a:bodyPr vert="horz" anchor="ctr" anchorCtr="1"/>
          <a:lstStyle>
            <a:lvl1pPr marL="0" indent="0">
              <a:buFontTx/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408" y="6344937"/>
            <a:ext cx="466725" cy="365125"/>
          </a:xfrm>
          <a:prstGeom prst="rect">
            <a:avLst/>
          </a:prstGeom>
        </p:spPr>
        <p:txBody>
          <a:bodyPr bIns="0"/>
          <a:lstStyle>
            <a:lvl1pPr algn="r">
              <a:defRPr sz="1200" b="1" i="0"/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930672" y="47198"/>
            <a:ext cx="7766050" cy="1143000"/>
          </a:xfrm>
        </p:spPr>
        <p:txBody>
          <a:bodyPr lIns="0">
            <a:normAutofit/>
          </a:bodyPr>
          <a:lstStyle>
            <a:lvl1pPr algn="l">
              <a:defRPr sz="3500" b="1" i="0">
                <a:latin typeface="Arial"/>
              </a:defRPr>
            </a:lvl1pPr>
          </a:lstStyle>
          <a:p>
            <a:r>
              <a:rPr lang="en-US" dirty="0" smtClean="0"/>
              <a:t>Large Picture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62704"/>
            <a:ext cx="1849468" cy="0"/>
          </a:xfrm>
          <a:prstGeom prst="line">
            <a:avLst/>
          </a:prstGeom>
          <a:ln w="12700">
            <a:solidFill>
              <a:srgbClr val="FF4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920750" y="6361572"/>
            <a:ext cx="1146175" cy="135779"/>
            <a:chOff x="920750" y="6361572"/>
            <a:chExt cx="1146175" cy="135779"/>
          </a:xfrm>
        </p:grpSpPr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920750" y="6361572"/>
              <a:ext cx="119882" cy="135779"/>
            </a:xfrm>
            <a:custGeom>
              <a:avLst/>
              <a:gdLst>
                <a:gd name="T0" fmla="*/ 124 w 460"/>
                <a:gd name="T1" fmla="*/ 106 h 521"/>
                <a:gd name="T2" fmla="*/ 124 w 460"/>
                <a:gd name="T3" fmla="*/ 415 h 521"/>
                <a:gd name="T4" fmla="*/ 260 w 460"/>
                <a:gd name="T5" fmla="*/ 415 h 521"/>
                <a:gd name="T6" fmla="*/ 286 w 460"/>
                <a:gd name="T7" fmla="*/ 414 h 521"/>
                <a:gd name="T8" fmla="*/ 306 w 460"/>
                <a:gd name="T9" fmla="*/ 408 h 521"/>
                <a:gd name="T10" fmla="*/ 320 w 460"/>
                <a:gd name="T11" fmla="*/ 400 h 521"/>
                <a:gd name="T12" fmla="*/ 330 w 460"/>
                <a:gd name="T13" fmla="*/ 385 h 521"/>
                <a:gd name="T14" fmla="*/ 336 w 460"/>
                <a:gd name="T15" fmla="*/ 368 h 521"/>
                <a:gd name="T16" fmla="*/ 337 w 460"/>
                <a:gd name="T17" fmla="*/ 346 h 521"/>
                <a:gd name="T18" fmla="*/ 337 w 460"/>
                <a:gd name="T19" fmla="*/ 176 h 521"/>
                <a:gd name="T20" fmla="*/ 336 w 460"/>
                <a:gd name="T21" fmla="*/ 154 h 521"/>
                <a:gd name="T22" fmla="*/ 330 w 460"/>
                <a:gd name="T23" fmla="*/ 136 h 521"/>
                <a:gd name="T24" fmla="*/ 320 w 460"/>
                <a:gd name="T25" fmla="*/ 123 h 521"/>
                <a:gd name="T26" fmla="*/ 306 w 460"/>
                <a:gd name="T27" fmla="*/ 113 h 521"/>
                <a:gd name="T28" fmla="*/ 286 w 460"/>
                <a:gd name="T29" fmla="*/ 107 h 521"/>
                <a:gd name="T30" fmla="*/ 260 w 460"/>
                <a:gd name="T31" fmla="*/ 106 h 521"/>
                <a:gd name="T32" fmla="*/ 124 w 460"/>
                <a:gd name="T33" fmla="*/ 106 h 521"/>
                <a:gd name="T34" fmla="*/ 0 w 460"/>
                <a:gd name="T35" fmla="*/ 0 h 521"/>
                <a:gd name="T36" fmla="*/ 268 w 460"/>
                <a:gd name="T37" fmla="*/ 0 h 521"/>
                <a:gd name="T38" fmla="*/ 307 w 460"/>
                <a:gd name="T39" fmla="*/ 1 h 521"/>
                <a:gd name="T40" fmla="*/ 342 w 460"/>
                <a:gd name="T41" fmla="*/ 7 h 521"/>
                <a:gd name="T42" fmla="*/ 370 w 460"/>
                <a:gd name="T43" fmla="*/ 16 h 521"/>
                <a:gd name="T44" fmla="*/ 394 w 460"/>
                <a:gd name="T45" fmla="*/ 27 h 521"/>
                <a:gd name="T46" fmla="*/ 414 w 460"/>
                <a:gd name="T47" fmla="*/ 43 h 521"/>
                <a:gd name="T48" fmla="*/ 430 w 460"/>
                <a:gd name="T49" fmla="*/ 60 h 521"/>
                <a:gd name="T50" fmla="*/ 441 w 460"/>
                <a:gd name="T51" fmla="*/ 79 h 521"/>
                <a:gd name="T52" fmla="*/ 450 w 460"/>
                <a:gd name="T53" fmla="*/ 101 h 521"/>
                <a:gd name="T54" fmla="*/ 456 w 460"/>
                <a:gd name="T55" fmla="*/ 124 h 521"/>
                <a:gd name="T56" fmla="*/ 459 w 460"/>
                <a:gd name="T57" fmla="*/ 150 h 521"/>
                <a:gd name="T58" fmla="*/ 460 w 460"/>
                <a:gd name="T59" fmla="*/ 177 h 521"/>
                <a:gd name="T60" fmla="*/ 460 w 460"/>
                <a:gd name="T61" fmla="*/ 346 h 521"/>
                <a:gd name="T62" fmla="*/ 459 w 460"/>
                <a:gd name="T63" fmla="*/ 371 h 521"/>
                <a:gd name="T64" fmla="*/ 456 w 460"/>
                <a:gd name="T65" fmla="*/ 397 h 521"/>
                <a:gd name="T66" fmla="*/ 450 w 460"/>
                <a:gd name="T67" fmla="*/ 421 h 521"/>
                <a:gd name="T68" fmla="*/ 441 w 460"/>
                <a:gd name="T69" fmla="*/ 443 h 521"/>
                <a:gd name="T70" fmla="*/ 430 w 460"/>
                <a:gd name="T71" fmla="*/ 461 h 521"/>
                <a:gd name="T72" fmla="*/ 414 w 460"/>
                <a:gd name="T73" fmla="*/ 480 h 521"/>
                <a:gd name="T74" fmla="*/ 394 w 460"/>
                <a:gd name="T75" fmla="*/ 494 h 521"/>
                <a:gd name="T76" fmla="*/ 370 w 460"/>
                <a:gd name="T77" fmla="*/ 505 h 521"/>
                <a:gd name="T78" fmla="*/ 342 w 460"/>
                <a:gd name="T79" fmla="*/ 514 h 521"/>
                <a:gd name="T80" fmla="*/ 307 w 460"/>
                <a:gd name="T81" fmla="*/ 520 h 521"/>
                <a:gd name="T82" fmla="*/ 268 w 460"/>
                <a:gd name="T83" fmla="*/ 521 h 521"/>
                <a:gd name="T84" fmla="*/ 0 w 460"/>
                <a:gd name="T85" fmla="*/ 521 h 521"/>
                <a:gd name="T86" fmla="*/ 0 w 460"/>
                <a:gd name="T8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0" h="521">
                  <a:moveTo>
                    <a:pt x="124" y="106"/>
                  </a:moveTo>
                  <a:lnTo>
                    <a:pt x="124" y="415"/>
                  </a:lnTo>
                  <a:lnTo>
                    <a:pt x="260" y="415"/>
                  </a:lnTo>
                  <a:lnTo>
                    <a:pt x="286" y="414"/>
                  </a:lnTo>
                  <a:lnTo>
                    <a:pt x="306" y="408"/>
                  </a:lnTo>
                  <a:lnTo>
                    <a:pt x="320" y="400"/>
                  </a:lnTo>
                  <a:lnTo>
                    <a:pt x="330" y="385"/>
                  </a:lnTo>
                  <a:lnTo>
                    <a:pt x="336" y="368"/>
                  </a:lnTo>
                  <a:lnTo>
                    <a:pt x="337" y="346"/>
                  </a:lnTo>
                  <a:lnTo>
                    <a:pt x="337" y="176"/>
                  </a:lnTo>
                  <a:lnTo>
                    <a:pt x="336" y="154"/>
                  </a:lnTo>
                  <a:lnTo>
                    <a:pt x="330" y="136"/>
                  </a:lnTo>
                  <a:lnTo>
                    <a:pt x="320" y="123"/>
                  </a:lnTo>
                  <a:lnTo>
                    <a:pt x="306" y="113"/>
                  </a:lnTo>
                  <a:lnTo>
                    <a:pt x="286" y="107"/>
                  </a:lnTo>
                  <a:lnTo>
                    <a:pt x="260" y="106"/>
                  </a:lnTo>
                  <a:lnTo>
                    <a:pt x="124" y="106"/>
                  </a:lnTo>
                  <a:close/>
                  <a:moveTo>
                    <a:pt x="0" y="0"/>
                  </a:moveTo>
                  <a:lnTo>
                    <a:pt x="268" y="0"/>
                  </a:lnTo>
                  <a:lnTo>
                    <a:pt x="307" y="1"/>
                  </a:lnTo>
                  <a:lnTo>
                    <a:pt x="342" y="7"/>
                  </a:lnTo>
                  <a:lnTo>
                    <a:pt x="370" y="16"/>
                  </a:lnTo>
                  <a:lnTo>
                    <a:pt x="394" y="27"/>
                  </a:lnTo>
                  <a:lnTo>
                    <a:pt x="414" y="43"/>
                  </a:lnTo>
                  <a:lnTo>
                    <a:pt x="430" y="60"/>
                  </a:lnTo>
                  <a:lnTo>
                    <a:pt x="441" y="79"/>
                  </a:lnTo>
                  <a:lnTo>
                    <a:pt x="450" y="101"/>
                  </a:lnTo>
                  <a:lnTo>
                    <a:pt x="456" y="124"/>
                  </a:lnTo>
                  <a:lnTo>
                    <a:pt x="459" y="150"/>
                  </a:lnTo>
                  <a:lnTo>
                    <a:pt x="460" y="177"/>
                  </a:lnTo>
                  <a:lnTo>
                    <a:pt x="460" y="346"/>
                  </a:lnTo>
                  <a:lnTo>
                    <a:pt x="459" y="371"/>
                  </a:lnTo>
                  <a:lnTo>
                    <a:pt x="456" y="397"/>
                  </a:lnTo>
                  <a:lnTo>
                    <a:pt x="450" y="421"/>
                  </a:lnTo>
                  <a:lnTo>
                    <a:pt x="441" y="443"/>
                  </a:lnTo>
                  <a:lnTo>
                    <a:pt x="430" y="461"/>
                  </a:lnTo>
                  <a:lnTo>
                    <a:pt x="414" y="480"/>
                  </a:lnTo>
                  <a:lnTo>
                    <a:pt x="394" y="494"/>
                  </a:lnTo>
                  <a:lnTo>
                    <a:pt x="370" y="505"/>
                  </a:lnTo>
                  <a:lnTo>
                    <a:pt x="342" y="514"/>
                  </a:lnTo>
                  <a:lnTo>
                    <a:pt x="307" y="520"/>
                  </a:lnTo>
                  <a:lnTo>
                    <a:pt x="268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1128980" y="6361572"/>
              <a:ext cx="133694" cy="135779"/>
            </a:xfrm>
            <a:custGeom>
              <a:avLst/>
              <a:gdLst>
                <a:gd name="T0" fmla="*/ 126 w 513"/>
                <a:gd name="T1" fmla="*/ 101 h 521"/>
                <a:gd name="T2" fmla="*/ 126 w 513"/>
                <a:gd name="T3" fmla="*/ 270 h 521"/>
                <a:gd name="T4" fmla="*/ 277 w 513"/>
                <a:gd name="T5" fmla="*/ 270 h 521"/>
                <a:gd name="T6" fmla="*/ 298 w 513"/>
                <a:gd name="T7" fmla="*/ 268 h 521"/>
                <a:gd name="T8" fmla="*/ 314 w 513"/>
                <a:gd name="T9" fmla="*/ 264 h 521"/>
                <a:gd name="T10" fmla="*/ 327 w 513"/>
                <a:gd name="T11" fmla="*/ 256 h 521"/>
                <a:gd name="T12" fmla="*/ 335 w 513"/>
                <a:gd name="T13" fmla="*/ 246 h 521"/>
                <a:gd name="T14" fmla="*/ 339 w 513"/>
                <a:gd name="T15" fmla="*/ 231 h 521"/>
                <a:gd name="T16" fmla="*/ 341 w 513"/>
                <a:gd name="T17" fmla="*/ 214 h 521"/>
                <a:gd name="T18" fmla="*/ 341 w 513"/>
                <a:gd name="T19" fmla="*/ 153 h 521"/>
                <a:gd name="T20" fmla="*/ 339 w 513"/>
                <a:gd name="T21" fmla="*/ 133 h 521"/>
                <a:gd name="T22" fmla="*/ 332 w 513"/>
                <a:gd name="T23" fmla="*/ 119 h 521"/>
                <a:gd name="T24" fmla="*/ 321 w 513"/>
                <a:gd name="T25" fmla="*/ 109 h 521"/>
                <a:gd name="T26" fmla="*/ 304 w 513"/>
                <a:gd name="T27" fmla="*/ 103 h 521"/>
                <a:gd name="T28" fmla="*/ 281 w 513"/>
                <a:gd name="T29" fmla="*/ 101 h 521"/>
                <a:gd name="T30" fmla="*/ 126 w 513"/>
                <a:gd name="T31" fmla="*/ 101 h 521"/>
                <a:gd name="T32" fmla="*/ 0 w 513"/>
                <a:gd name="T33" fmla="*/ 0 h 521"/>
                <a:gd name="T34" fmla="*/ 280 w 513"/>
                <a:gd name="T35" fmla="*/ 0 h 521"/>
                <a:gd name="T36" fmla="*/ 322 w 513"/>
                <a:gd name="T37" fmla="*/ 1 h 521"/>
                <a:gd name="T38" fmla="*/ 358 w 513"/>
                <a:gd name="T39" fmla="*/ 9 h 521"/>
                <a:gd name="T40" fmla="*/ 388 w 513"/>
                <a:gd name="T41" fmla="*/ 17 h 521"/>
                <a:gd name="T42" fmla="*/ 412 w 513"/>
                <a:gd name="T43" fmla="*/ 31 h 521"/>
                <a:gd name="T44" fmla="*/ 431 w 513"/>
                <a:gd name="T45" fmla="*/ 47 h 521"/>
                <a:gd name="T46" fmla="*/ 445 w 513"/>
                <a:gd name="T47" fmla="*/ 67 h 521"/>
                <a:gd name="T48" fmla="*/ 455 w 513"/>
                <a:gd name="T49" fmla="*/ 91 h 521"/>
                <a:gd name="T50" fmla="*/ 461 w 513"/>
                <a:gd name="T51" fmla="*/ 117 h 521"/>
                <a:gd name="T52" fmla="*/ 462 w 513"/>
                <a:gd name="T53" fmla="*/ 147 h 521"/>
                <a:gd name="T54" fmla="*/ 462 w 513"/>
                <a:gd name="T55" fmla="*/ 221 h 521"/>
                <a:gd name="T56" fmla="*/ 461 w 513"/>
                <a:gd name="T57" fmla="*/ 254 h 521"/>
                <a:gd name="T58" fmla="*/ 453 w 513"/>
                <a:gd name="T59" fmla="*/ 281 h 521"/>
                <a:gd name="T60" fmla="*/ 441 w 513"/>
                <a:gd name="T61" fmla="*/ 306 h 521"/>
                <a:gd name="T62" fmla="*/ 421 w 513"/>
                <a:gd name="T63" fmla="*/ 326 h 521"/>
                <a:gd name="T64" fmla="*/ 394 w 513"/>
                <a:gd name="T65" fmla="*/ 344 h 521"/>
                <a:gd name="T66" fmla="*/ 513 w 513"/>
                <a:gd name="T67" fmla="*/ 521 h 521"/>
                <a:gd name="T68" fmla="*/ 372 w 513"/>
                <a:gd name="T69" fmla="*/ 521 h 521"/>
                <a:gd name="T70" fmla="*/ 270 w 513"/>
                <a:gd name="T71" fmla="*/ 368 h 521"/>
                <a:gd name="T72" fmla="*/ 126 w 513"/>
                <a:gd name="T73" fmla="*/ 368 h 521"/>
                <a:gd name="T74" fmla="*/ 126 w 513"/>
                <a:gd name="T75" fmla="*/ 521 h 521"/>
                <a:gd name="T76" fmla="*/ 0 w 513"/>
                <a:gd name="T77" fmla="*/ 521 h 521"/>
                <a:gd name="T78" fmla="*/ 0 w 513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521">
                  <a:moveTo>
                    <a:pt x="126" y="101"/>
                  </a:moveTo>
                  <a:lnTo>
                    <a:pt x="126" y="270"/>
                  </a:lnTo>
                  <a:lnTo>
                    <a:pt x="277" y="270"/>
                  </a:lnTo>
                  <a:lnTo>
                    <a:pt x="298" y="268"/>
                  </a:lnTo>
                  <a:lnTo>
                    <a:pt x="314" y="264"/>
                  </a:lnTo>
                  <a:lnTo>
                    <a:pt x="327" y="256"/>
                  </a:lnTo>
                  <a:lnTo>
                    <a:pt x="335" y="246"/>
                  </a:lnTo>
                  <a:lnTo>
                    <a:pt x="339" y="231"/>
                  </a:lnTo>
                  <a:lnTo>
                    <a:pt x="341" y="214"/>
                  </a:lnTo>
                  <a:lnTo>
                    <a:pt x="341" y="153"/>
                  </a:lnTo>
                  <a:lnTo>
                    <a:pt x="339" y="133"/>
                  </a:lnTo>
                  <a:lnTo>
                    <a:pt x="332" y="119"/>
                  </a:lnTo>
                  <a:lnTo>
                    <a:pt x="321" y="109"/>
                  </a:lnTo>
                  <a:lnTo>
                    <a:pt x="304" y="103"/>
                  </a:lnTo>
                  <a:lnTo>
                    <a:pt x="281" y="101"/>
                  </a:lnTo>
                  <a:lnTo>
                    <a:pt x="126" y="101"/>
                  </a:lnTo>
                  <a:close/>
                  <a:moveTo>
                    <a:pt x="0" y="0"/>
                  </a:moveTo>
                  <a:lnTo>
                    <a:pt x="280" y="0"/>
                  </a:lnTo>
                  <a:lnTo>
                    <a:pt x="322" y="1"/>
                  </a:lnTo>
                  <a:lnTo>
                    <a:pt x="358" y="9"/>
                  </a:lnTo>
                  <a:lnTo>
                    <a:pt x="388" y="17"/>
                  </a:lnTo>
                  <a:lnTo>
                    <a:pt x="412" y="31"/>
                  </a:lnTo>
                  <a:lnTo>
                    <a:pt x="431" y="47"/>
                  </a:lnTo>
                  <a:lnTo>
                    <a:pt x="445" y="67"/>
                  </a:lnTo>
                  <a:lnTo>
                    <a:pt x="455" y="91"/>
                  </a:lnTo>
                  <a:lnTo>
                    <a:pt x="461" y="117"/>
                  </a:lnTo>
                  <a:lnTo>
                    <a:pt x="462" y="147"/>
                  </a:lnTo>
                  <a:lnTo>
                    <a:pt x="462" y="221"/>
                  </a:lnTo>
                  <a:lnTo>
                    <a:pt x="461" y="254"/>
                  </a:lnTo>
                  <a:lnTo>
                    <a:pt x="453" y="281"/>
                  </a:lnTo>
                  <a:lnTo>
                    <a:pt x="441" y="306"/>
                  </a:lnTo>
                  <a:lnTo>
                    <a:pt x="421" y="326"/>
                  </a:lnTo>
                  <a:lnTo>
                    <a:pt x="394" y="344"/>
                  </a:lnTo>
                  <a:lnTo>
                    <a:pt x="513" y="521"/>
                  </a:lnTo>
                  <a:lnTo>
                    <a:pt x="372" y="521"/>
                  </a:lnTo>
                  <a:lnTo>
                    <a:pt x="270" y="368"/>
                  </a:lnTo>
                  <a:lnTo>
                    <a:pt x="126" y="368"/>
                  </a:lnTo>
                  <a:lnTo>
                    <a:pt x="126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/>
            <p:cNvSpPr>
              <a:spLocks/>
            </p:cNvSpPr>
            <p:nvPr userDrawn="1"/>
          </p:nvSpPr>
          <p:spPr bwMode="auto">
            <a:xfrm>
              <a:off x="1333039" y="6361572"/>
              <a:ext cx="144379" cy="135779"/>
            </a:xfrm>
            <a:custGeom>
              <a:avLst/>
              <a:gdLst>
                <a:gd name="T0" fmla="*/ 199 w 554"/>
                <a:gd name="T1" fmla="*/ 0 h 521"/>
                <a:gd name="T2" fmla="*/ 355 w 554"/>
                <a:gd name="T3" fmla="*/ 0 h 521"/>
                <a:gd name="T4" fmla="*/ 554 w 554"/>
                <a:gd name="T5" fmla="*/ 521 h 521"/>
                <a:gd name="T6" fmla="*/ 429 w 554"/>
                <a:gd name="T7" fmla="*/ 521 h 521"/>
                <a:gd name="T8" fmla="*/ 276 w 554"/>
                <a:gd name="T9" fmla="*/ 111 h 521"/>
                <a:gd name="T10" fmla="*/ 125 w 554"/>
                <a:gd name="T11" fmla="*/ 521 h 521"/>
                <a:gd name="T12" fmla="*/ 0 w 554"/>
                <a:gd name="T13" fmla="*/ 521 h 521"/>
                <a:gd name="T14" fmla="*/ 199 w 554"/>
                <a:gd name="T1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521">
                  <a:moveTo>
                    <a:pt x="199" y="0"/>
                  </a:moveTo>
                  <a:lnTo>
                    <a:pt x="355" y="0"/>
                  </a:lnTo>
                  <a:lnTo>
                    <a:pt x="554" y="521"/>
                  </a:lnTo>
                  <a:lnTo>
                    <a:pt x="429" y="521"/>
                  </a:lnTo>
                  <a:lnTo>
                    <a:pt x="276" y="111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FF2302"/>
            </a:solidFill>
            <a:ln w="0">
              <a:solidFill>
                <a:srgbClr val="FF230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1550390" y="6361572"/>
              <a:ext cx="118318" cy="135779"/>
            </a:xfrm>
            <a:custGeom>
              <a:avLst/>
              <a:gdLst>
                <a:gd name="T0" fmla="*/ 125 w 454"/>
                <a:gd name="T1" fmla="*/ 101 h 521"/>
                <a:gd name="T2" fmla="*/ 125 w 454"/>
                <a:gd name="T3" fmla="*/ 274 h 521"/>
                <a:gd name="T4" fmla="*/ 268 w 454"/>
                <a:gd name="T5" fmla="*/ 274 h 521"/>
                <a:gd name="T6" fmla="*/ 292 w 454"/>
                <a:gd name="T7" fmla="*/ 271 h 521"/>
                <a:gd name="T8" fmla="*/ 310 w 454"/>
                <a:gd name="T9" fmla="*/ 266 h 521"/>
                <a:gd name="T10" fmla="*/ 322 w 454"/>
                <a:gd name="T11" fmla="*/ 256 h 521"/>
                <a:gd name="T12" fmla="*/ 329 w 454"/>
                <a:gd name="T13" fmla="*/ 240 h 521"/>
                <a:gd name="T14" fmla="*/ 332 w 454"/>
                <a:gd name="T15" fmla="*/ 221 h 521"/>
                <a:gd name="T16" fmla="*/ 332 w 454"/>
                <a:gd name="T17" fmla="*/ 153 h 521"/>
                <a:gd name="T18" fmla="*/ 329 w 454"/>
                <a:gd name="T19" fmla="*/ 134 h 521"/>
                <a:gd name="T20" fmla="*/ 322 w 454"/>
                <a:gd name="T21" fmla="*/ 120 h 521"/>
                <a:gd name="T22" fmla="*/ 310 w 454"/>
                <a:gd name="T23" fmla="*/ 109 h 521"/>
                <a:gd name="T24" fmla="*/ 292 w 454"/>
                <a:gd name="T25" fmla="*/ 103 h 521"/>
                <a:gd name="T26" fmla="*/ 268 w 454"/>
                <a:gd name="T27" fmla="*/ 101 h 521"/>
                <a:gd name="T28" fmla="*/ 125 w 454"/>
                <a:gd name="T29" fmla="*/ 101 h 521"/>
                <a:gd name="T30" fmla="*/ 0 w 454"/>
                <a:gd name="T31" fmla="*/ 0 h 521"/>
                <a:gd name="T32" fmla="*/ 272 w 454"/>
                <a:gd name="T33" fmla="*/ 0 h 521"/>
                <a:gd name="T34" fmla="*/ 315 w 454"/>
                <a:gd name="T35" fmla="*/ 1 h 521"/>
                <a:gd name="T36" fmla="*/ 350 w 454"/>
                <a:gd name="T37" fmla="*/ 9 h 521"/>
                <a:gd name="T38" fmla="*/ 380 w 454"/>
                <a:gd name="T39" fmla="*/ 17 h 521"/>
                <a:gd name="T40" fmla="*/ 404 w 454"/>
                <a:gd name="T41" fmla="*/ 31 h 521"/>
                <a:gd name="T42" fmla="*/ 424 w 454"/>
                <a:gd name="T43" fmla="*/ 47 h 521"/>
                <a:gd name="T44" fmla="*/ 437 w 454"/>
                <a:gd name="T45" fmla="*/ 67 h 521"/>
                <a:gd name="T46" fmla="*/ 447 w 454"/>
                <a:gd name="T47" fmla="*/ 91 h 521"/>
                <a:gd name="T48" fmla="*/ 453 w 454"/>
                <a:gd name="T49" fmla="*/ 117 h 521"/>
                <a:gd name="T50" fmla="*/ 454 w 454"/>
                <a:gd name="T51" fmla="*/ 147 h 521"/>
                <a:gd name="T52" fmla="*/ 454 w 454"/>
                <a:gd name="T53" fmla="*/ 227 h 521"/>
                <a:gd name="T54" fmla="*/ 453 w 454"/>
                <a:gd name="T55" fmla="*/ 256 h 521"/>
                <a:gd name="T56" fmla="*/ 446 w 454"/>
                <a:gd name="T57" fmla="*/ 283 h 521"/>
                <a:gd name="T58" fmla="*/ 436 w 454"/>
                <a:gd name="T59" fmla="*/ 307 h 521"/>
                <a:gd name="T60" fmla="*/ 422 w 454"/>
                <a:gd name="T61" fmla="*/ 327 h 521"/>
                <a:gd name="T62" fmla="*/ 402 w 454"/>
                <a:gd name="T63" fmla="*/ 344 h 521"/>
                <a:gd name="T64" fmla="*/ 376 w 454"/>
                <a:gd name="T65" fmla="*/ 357 h 521"/>
                <a:gd name="T66" fmla="*/ 346 w 454"/>
                <a:gd name="T67" fmla="*/ 367 h 521"/>
                <a:gd name="T68" fmla="*/ 309 w 454"/>
                <a:gd name="T69" fmla="*/ 373 h 521"/>
                <a:gd name="T70" fmla="*/ 266 w 454"/>
                <a:gd name="T71" fmla="*/ 374 h 521"/>
                <a:gd name="T72" fmla="*/ 125 w 454"/>
                <a:gd name="T73" fmla="*/ 374 h 521"/>
                <a:gd name="T74" fmla="*/ 125 w 454"/>
                <a:gd name="T75" fmla="*/ 521 h 521"/>
                <a:gd name="T76" fmla="*/ 0 w 454"/>
                <a:gd name="T77" fmla="*/ 521 h 521"/>
                <a:gd name="T78" fmla="*/ 0 w 454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4" h="521">
                  <a:moveTo>
                    <a:pt x="125" y="101"/>
                  </a:moveTo>
                  <a:lnTo>
                    <a:pt x="125" y="274"/>
                  </a:lnTo>
                  <a:lnTo>
                    <a:pt x="268" y="274"/>
                  </a:lnTo>
                  <a:lnTo>
                    <a:pt x="292" y="271"/>
                  </a:lnTo>
                  <a:lnTo>
                    <a:pt x="310" y="266"/>
                  </a:lnTo>
                  <a:lnTo>
                    <a:pt x="322" y="256"/>
                  </a:lnTo>
                  <a:lnTo>
                    <a:pt x="329" y="240"/>
                  </a:lnTo>
                  <a:lnTo>
                    <a:pt x="332" y="221"/>
                  </a:lnTo>
                  <a:lnTo>
                    <a:pt x="332" y="153"/>
                  </a:lnTo>
                  <a:lnTo>
                    <a:pt x="329" y="134"/>
                  </a:lnTo>
                  <a:lnTo>
                    <a:pt x="322" y="120"/>
                  </a:lnTo>
                  <a:lnTo>
                    <a:pt x="310" y="109"/>
                  </a:lnTo>
                  <a:lnTo>
                    <a:pt x="292" y="103"/>
                  </a:lnTo>
                  <a:lnTo>
                    <a:pt x="268" y="101"/>
                  </a:lnTo>
                  <a:lnTo>
                    <a:pt x="125" y="101"/>
                  </a:lnTo>
                  <a:close/>
                  <a:moveTo>
                    <a:pt x="0" y="0"/>
                  </a:moveTo>
                  <a:lnTo>
                    <a:pt x="272" y="0"/>
                  </a:lnTo>
                  <a:lnTo>
                    <a:pt x="315" y="1"/>
                  </a:lnTo>
                  <a:lnTo>
                    <a:pt x="350" y="9"/>
                  </a:lnTo>
                  <a:lnTo>
                    <a:pt x="380" y="17"/>
                  </a:lnTo>
                  <a:lnTo>
                    <a:pt x="404" y="31"/>
                  </a:lnTo>
                  <a:lnTo>
                    <a:pt x="424" y="47"/>
                  </a:lnTo>
                  <a:lnTo>
                    <a:pt x="437" y="67"/>
                  </a:lnTo>
                  <a:lnTo>
                    <a:pt x="447" y="91"/>
                  </a:lnTo>
                  <a:lnTo>
                    <a:pt x="453" y="117"/>
                  </a:lnTo>
                  <a:lnTo>
                    <a:pt x="454" y="147"/>
                  </a:lnTo>
                  <a:lnTo>
                    <a:pt x="454" y="227"/>
                  </a:lnTo>
                  <a:lnTo>
                    <a:pt x="453" y="256"/>
                  </a:lnTo>
                  <a:lnTo>
                    <a:pt x="446" y="283"/>
                  </a:lnTo>
                  <a:lnTo>
                    <a:pt x="436" y="307"/>
                  </a:lnTo>
                  <a:lnTo>
                    <a:pt x="422" y="327"/>
                  </a:lnTo>
                  <a:lnTo>
                    <a:pt x="402" y="344"/>
                  </a:lnTo>
                  <a:lnTo>
                    <a:pt x="376" y="357"/>
                  </a:lnTo>
                  <a:lnTo>
                    <a:pt x="346" y="367"/>
                  </a:lnTo>
                  <a:lnTo>
                    <a:pt x="309" y="373"/>
                  </a:lnTo>
                  <a:lnTo>
                    <a:pt x="266" y="374"/>
                  </a:lnTo>
                  <a:lnTo>
                    <a:pt x="125" y="374"/>
                  </a:lnTo>
                  <a:lnTo>
                    <a:pt x="125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1747674" y="6361572"/>
              <a:ext cx="104245" cy="135779"/>
            </a:xfrm>
            <a:custGeom>
              <a:avLst/>
              <a:gdLst>
                <a:gd name="T0" fmla="*/ 0 w 400"/>
                <a:gd name="T1" fmla="*/ 0 h 521"/>
                <a:gd name="T2" fmla="*/ 400 w 400"/>
                <a:gd name="T3" fmla="*/ 0 h 521"/>
                <a:gd name="T4" fmla="*/ 400 w 400"/>
                <a:gd name="T5" fmla="*/ 103 h 521"/>
                <a:gd name="T6" fmla="*/ 124 w 400"/>
                <a:gd name="T7" fmla="*/ 103 h 521"/>
                <a:gd name="T8" fmla="*/ 124 w 400"/>
                <a:gd name="T9" fmla="*/ 204 h 521"/>
                <a:gd name="T10" fmla="*/ 382 w 400"/>
                <a:gd name="T11" fmla="*/ 204 h 521"/>
                <a:gd name="T12" fmla="*/ 382 w 400"/>
                <a:gd name="T13" fmla="*/ 307 h 521"/>
                <a:gd name="T14" fmla="*/ 124 w 400"/>
                <a:gd name="T15" fmla="*/ 307 h 521"/>
                <a:gd name="T16" fmla="*/ 124 w 400"/>
                <a:gd name="T17" fmla="*/ 420 h 521"/>
                <a:gd name="T18" fmla="*/ 400 w 400"/>
                <a:gd name="T19" fmla="*/ 420 h 521"/>
                <a:gd name="T20" fmla="*/ 400 w 400"/>
                <a:gd name="T21" fmla="*/ 521 h 521"/>
                <a:gd name="T22" fmla="*/ 0 w 400"/>
                <a:gd name="T23" fmla="*/ 521 h 521"/>
                <a:gd name="T24" fmla="*/ 0 w 400"/>
                <a:gd name="T2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0" h="521">
                  <a:moveTo>
                    <a:pt x="0" y="0"/>
                  </a:moveTo>
                  <a:lnTo>
                    <a:pt x="400" y="0"/>
                  </a:lnTo>
                  <a:lnTo>
                    <a:pt x="400" y="103"/>
                  </a:lnTo>
                  <a:lnTo>
                    <a:pt x="124" y="103"/>
                  </a:lnTo>
                  <a:lnTo>
                    <a:pt x="124" y="204"/>
                  </a:lnTo>
                  <a:lnTo>
                    <a:pt x="382" y="204"/>
                  </a:lnTo>
                  <a:lnTo>
                    <a:pt x="382" y="307"/>
                  </a:lnTo>
                  <a:lnTo>
                    <a:pt x="124" y="307"/>
                  </a:lnTo>
                  <a:lnTo>
                    <a:pt x="124" y="420"/>
                  </a:lnTo>
                  <a:lnTo>
                    <a:pt x="400" y="420"/>
                  </a:lnTo>
                  <a:lnTo>
                    <a:pt x="400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1933752" y="6361572"/>
              <a:ext cx="133173" cy="135779"/>
            </a:xfrm>
            <a:custGeom>
              <a:avLst/>
              <a:gdLst>
                <a:gd name="T0" fmla="*/ 124 w 511"/>
                <a:gd name="T1" fmla="*/ 101 h 521"/>
                <a:gd name="T2" fmla="*/ 124 w 511"/>
                <a:gd name="T3" fmla="*/ 270 h 521"/>
                <a:gd name="T4" fmla="*/ 276 w 511"/>
                <a:gd name="T5" fmla="*/ 270 h 521"/>
                <a:gd name="T6" fmla="*/ 296 w 511"/>
                <a:gd name="T7" fmla="*/ 268 h 521"/>
                <a:gd name="T8" fmla="*/ 313 w 511"/>
                <a:gd name="T9" fmla="*/ 264 h 521"/>
                <a:gd name="T10" fmla="*/ 325 w 511"/>
                <a:gd name="T11" fmla="*/ 256 h 521"/>
                <a:gd name="T12" fmla="*/ 333 w 511"/>
                <a:gd name="T13" fmla="*/ 246 h 521"/>
                <a:gd name="T14" fmla="*/ 338 w 511"/>
                <a:gd name="T15" fmla="*/ 231 h 521"/>
                <a:gd name="T16" fmla="*/ 339 w 511"/>
                <a:gd name="T17" fmla="*/ 214 h 521"/>
                <a:gd name="T18" fmla="*/ 339 w 511"/>
                <a:gd name="T19" fmla="*/ 153 h 521"/>
                <a:gd name="T20" fmla="*/ 338 w 511"/>
                <a:gd name="T21" fmla="*/ 133 h 521"/>
                <a:gd name="T22" fmla="*/ 330 w 511"/>
                <a:gd name="T23" fmla="*/ 119 h 521"/>
                <a:gd name="T24" fmla="*/ 319 w 511"/>
                <a:gd name="T25" fmla="*/ 109 h 521"/>
                <a:gd name="T26" fmla="*/ 302 w 511"/>
                <a:gd name="T27" fmla="*/ 103 h 521"/>
                <a:gd name="T28" fmla="*/ 279 w 511"/>
                <a:gd name="T29" fmla="*/ 101 h 521"/>
                <a:gd name="T30" fmla="*/ 124 w 511"/>
                <a:gd name="T31" fmla="*/ 101 h 521"/>
                <a:gd name="T32" fmla="*/ 0 w 511"/>
                <a:gd name="T33" fmla="*/ 0 h 521"/>
                <a:gd name="T34" fmla="*/ 279 w 511"/>
                <a:gd name="T35" fmla="*/ 0 h 521"/>
                <a:gd name="T36" fmla="*/ 320 w 511"/>
                <a:gd name="T37" fmla="*/ 1 h 521"/>
                <a:gd name="T38" fmla="*/ 358 w 511"/>
                <a:gd name="T39" fmla="*/ 9 h 521"/>
                <a:gd name="T40" fmla="*/ 387 w 511"/>
                <a:gd name="T41" fmla="*/ 17 h 521"/>
                <a:gd name="T42" fmla="*/ 412 w 511"/>
                <a:gd name="T43" fmla="*/ 31 h 521"/>
                <a:gd name="T44" fmla="*/ 430 w 511"/>
                <a:gd name="T45" fmla="*/ 47 h 521"/>
                <a:gd name="T46" fmla="*/ 444 w 511"/>
                <a:gd name="T47" fmla="*/ 67 h 521"/>
                <a:gd name="T48" fmla="*/ 453 w 511"/>
                <a:gd name="T49" fmla="*/ 91 h 521"/>
                <a:gd name="T50" fmla="*/ 459 w 511"/>
                <a:gd name="T51" fmla="*/ 117 h 521"/>
                <a:gd name="T52" fmla="*/ 460 w 511"/>
                <a:gd name="T53" fmla="*/ 147 h 521"/>
                <a:gd name="T54" fmla="*/ 460 w 511"/>
                <a:gd name="T55" fmla="*/ 221 h 521"/>
                <a:gd name="T56" fmla="*/ 459 w 511"/>
                <a:gd name="T57" fmla="*/ 254 h 521"/>
                <a:gd name="T58" fmla="*/ 452 w 511"/>
                <a:gd name="T59" fmla="*/ 281 h 521"/>
                <a:gd name="T60" fmla="*/ 439 w 511"/>
                <a:gd name="T61" fmla="*/ 306 h 521"/>
                <a:gd name="T62" fmla="*/ 419 w 511"/>
                <a:gd name="T63" fmla="*/ 326 h 521"/>
                <a:gd name="T64" fmla="*/ 392 w 511"/>
                <a:gd name="T65" fmla="*/ 344 h 521"/>
                <a:gd name="T66" fmla="*/ 511 w 511"/>
                <a:gd name="T67" fmla="*/ 521 h 521"/>
                <a:gd name="T68" fmla="*/ 370 w 511"/>
                <a:gd name="T69" fmla="*/ 521 h 521"/>
                <a:gd name="T70" fmla="*/ 269 w 511"/>
                <a:gd name="T71" fmla="*/ 368 h 521"/>
                <a:gd name="T72" fmla="*/ 124 w 511"/>
                <a:gd name="T73" fmla="*/ 368 h 521"/>
                <a:gd name="T74" fmla="*/ 124 w 511"/>
                <a:gd name="T75" fmla="*/ 521 h 521"/>
                <a:gd name="T76" fmla="*/ 0 w 511"/>
                <a:gd name="T77" fmla="*/ 521 h 521"/>
                <a:gd name="T78" fmla="*/ 0 w 511"/>
                <a:gd name="T79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1" h="521">
                  <a:moveTo>
                    <a:pt x="124" y="101"/>
                  </a:moveTo>
                  <a:lnTo>
                    <a:pt x="124" y="270"/>
                  </a:lnTo>
                  <a:lnTo>
                    <a:pt x="276" y="270"/>
                  </a:lnTo>
                  <a:lnTo>
                    <a:pt x="296" y="268"/>
                  </a:lnTo>
                  <a:lnTo>
                    <a:pt x="313" y="264"/>
                  </a:lnTo>
                  <a:lnTo>
                    <a:pt x="325" y="256"/>
                  </a:lnTo>
                  <a:lnTo>
                    <a:pt x="333" y="246"/>
                  </a:lnTo>
                  <a:lnTo>
                    <a:pt x="338" y="231"/>
                  </a:lnTo>
                  <a:lnTo>
                    <a:pt x="339" y="214"/>
                  </a:lnTo>
                  <a:lnTo>
                    <a:pt x="339" y="153"/>
                  </a:lnTo>
                  <a:lnTo>
                    <a:pt x="338" y="133"/>
                  </a:lnTo>
                  <a:lnTo>
                    <a:pt x="330" y="119"/>
                  </a:lnTo>
                  <a:lnTo>
                    <a:pt x="319" y="109"/>
                  </a:lnTo>
                  <a:lnTo>
                    <a:pt x="302" y="103"/>
                  </a:lnTo>
                  <a:lnTo>
                    <a:pt x="279" y="101"/>
                  </a:lnTo>
                  <a:lnTo>
                    <a:pt x="124" y="101"/>
                  </a:lnTo>
                  <a:close/>
                  <a:moveTo>
                    <a:pt x="0" y="0"/>
                  </a:moveTo>
                  <a:lnTo>
                    <a:pt x="279" y="0"/>
                  </a:lnTo>
                  <a:lnTo>
                    <a:pt x="320" y="1"/>
                  </a:lnTo>
                  <a:lnTo>
                    <a:pt x="358" y="9"/>
                  </a:lnTo>
                  <a:lnTo>
                    <a:pt x="387" y="17"/>
                  </a:lnTo>
                  <a:lnTo>
                    <a:pt x="412" y="31"/>
                  </a:lnTo>
                  <a:lnTo>
                    <a:pt x="430" y="47"/>
                  </a:lnTo>
                  <a:lnTo>
                    <a:pt x="444" y="67"/>
                  </a:lnTo>
                  <a:lnTo>
                    <a:pt x="453" y="91"/>
                  </a:lnTo>
                  <a:lnTo>
                    <a:pt x="459" y="117"/>
                  </a:lnTo>
                  <a:lnTo>
                    <a:pt x="460" y="147"/>
                  </a:lnTo>
                  <a:lnTo>
                    <a:pt x="460" y="221"/>
                  </a:lnTo>
                  <a:lnTo>
                    <a:pt x="459" y="254"/>
                  </a:lnTo>
                  <a:lnTo>
                    <a:pt x="452" y="281"/>
                  </a:lnTo>
                  <a:lnTo>
                    <a:pt x="439" y="306"/>
                  </a:lnTo>
                  <a:lnTo>
                    <a:pt x="419" y="326"/>
                  </a:lnTo>
                  <a:lnTo>
                    <a:pt x="392" y="344"/>
                  </a:lnTo>
                  <a:lnTo>
                    <a:pt x="511" y="521"/>
                  </a:lnTo>
                  <a:lnTo>
                    <a:pt x="370" y="521"/>
                  </a:lnTo>
                  <a:lnTo>
                    <a:pt x="269" y="368"/>
                  </a:lnTo>
                  <a:lnTo>
                    <a:pt x="124" y="368"/>
                  </a:lnTo>
                  <a:lnTo>
                    <a:pt x="124" y="521"/>
                  </a:lnTo>
                  <a:lnTo>
                    <a:pt x="0" y="5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723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151851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12385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17998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78832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39865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6081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8729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8C56F-2F26-49EE-972A-948A7B1FF26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5815-A8B8-3248-99F0-470F41FB04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9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49" r:id="rId13"/>
    <p:sldLayoutId id="2147483660" r:id="rId14"/>
    <p:sldLayoutId id="2147483650" r:id="rId15"/>
    <p:sldLayoutId id="2147483668" r:id="rId16"/>
    <p:sldLayoutId id="2147483662" r:id="rId17"/>
    <p:sldLayoutId id="2147483665" r:id="rId18"/>
    <p:sldLayoutId id="2147483663" r:id="rId19"/>
    <p:sldLayoutId id="2147483661" r:id="rId20"/>
    <p:sldLayoutId id="2147483669" r:id="rId21"/>
    <p:sldLayoutId id="2147483664" r:id="rId22"/>
    <p:sldLayoutId id="2147483666" r:id="rId23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LM5069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PGood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4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813" y="1131544"/>
            <a:ext cx="6810388" cy="513227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45690" y="47625"/>
            <a:ext cx="859831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PGOOD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CUSTOM DESIGN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46439" y="2376878"/>
            <a:ext cx="1519084" cy="5825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46439" y="1359448"/>
            <a:ext cx="4335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PGOOD MOMENTARILY REGISTERS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HIGH AFTER DEVICE IS ENABLED.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NOTE: VIN ALREADY AT REGUALTION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2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160" y="1089582"/>
            <a:ext cx="6848248" cy="523075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9148" y="47625"/>
            <a:ext cx="8214852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PGOOD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CUSTOM DESIGN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83300" y="1770917"/>
            <a:ext cx="42242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PGOOD</a:t>
            </a:r>
            <a:r>
              <a:rPr lang="en-US" dirty="0">
                <a:solidFill>
                  <a:srgbClr val="FF0000"/>
                </a:solidFill>
              </a:rPr>
              <a:t> MOMENTARILY</a:t>
            </a:r>
            <a:r>
              <a:rPr lang="en-US" dirty="0" smtClean="0">
                <a:solidFill>
                  <a:srgbClr val="FF0000"/>
                </a:solidFill>
              </a:rPr>
              <a:t> REGISTERS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HIGH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11.5uS AFTER DEVICE IS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ENABLED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672" y="1020654"/>
            <a:ext cx="6833479" cy="516629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47135" y="47625"/>
            <a:ext cx="8096865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PGOOD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CUSTOM DESIGN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2313" y="1794150"/>
            <a:ext cx="42242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PGOOD MOMENTARILY REGISTERS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HIGH FOR 532nS AFTER DEVICE IS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ENABLED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776" y="1088420"/>
            <a:ext cx="6802121" cy="511640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7950" y="47625"/>
            <a:ext cx="776605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PGOOD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EVAL BOARD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44645" y="2085597"/>
            <a:ext cx="1063140" cy="8419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53613" y="1308090"/>
            <a:ext cx="4904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PGOOD MOMENTARILY REGISTERS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HIGH AFTER DEVICE IS ENABLED VIA SW1</a:t>
            </a:r>
          </a:p>
        </p:txBody>
      </p:sp>
    </p:spTree>
    <p:extLst>
      <p:ext uri="{BB962C8B-B14F-4D97-AF65-F5344CB8AC3E}">
        <p14:creationId xmlns:p14="http://schemas.microsoft.com/office/powerpoint/2010/main" val="408350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008" y="1037196"/>
            <a:ext cx="6784400" cy="511288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7950" y="47625"/>
            <a:ext cx="776605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PGOOD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EVAL BOARD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392129" y="2573594"/>
            <a:ext cx="915656" cy="3539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22313" y="1794150"/>
            <a:ext cx="54169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PGOOD MOMENTARILY REGISTERS HIGH FOR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26.4uS AFTER DEVICE IS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1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672" y="1051945"/>
            <a:ext cx="6839388" cy="516403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5815-A8B8-3248-99F0-470F41FB048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7950" y="47625"/>
            <a:ext cx="776605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PGOOD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EVAL BOARD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460090" y="2573594"/>
            <a:ext cx="1932039" cy="5235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41207" y="3569776"/>
            <a:ext cx="5328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PGOOD REGISTERS HIGH FOR 26.4uS AFTER DEVICE IS ENABLE. FOLLOWED BY BEING HELD LOW FOR 1.736mS. AFTER 1.736mS PGOOD REMAINS HIGH UNTIL CIRCUIT IS DEPOWERED OR FAULT CONDITION IS PRESENT.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54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46424440-69aa-4682-b769-c2511fcb5529" ContentTypeId="0x0101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2f011b2-ec68-47b6-8298-2033cce0183d">Current</Status>
    <Type_x0020_of_x0020_Document xmlns="72f011b2-ec68-47b6-8298-2033cce0183d">Templates</Type_x0020_of_x0020_Documen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140E86FD5AD749B4B5052CE0217450" ma:contentTypeVersion="20" ma:contentTypeDescription="Create a new document." ma:contentTypeScope="" ma:versionID="a53e71afa36000f0ac65ea4a53c60210">
  <xsd:schema xmlns:xsd="http://www.w3.org/2001/XMLSchema" xmlns:xs="http://www.w3.org/2001/XMLSchema" xmlns:p="http://schemas.microsoft.com/office/2006/metadata/properties" xmlns:ns2="72f011b2-ec68-47b6-8298-2033cce0183d" targetNamespace="http://schemas.microsoft.com/office/2006/metadata/properties" ma:root="true" ma:fieldsID="9ec1f7932c81e36da3a28ec4affd481e" ns2:_="">
    <xsd:import namespace="72f011b2-ec68-47b6-8298-2033cce0183d"/>
    <xsd:element name="properties">
      <xsd:complexType>
        <xsd:sequence>
          <xsd:element name="documentManagement">
            <xsd:complexType>
              <xsd:all>
                <xsd:element ref="ns2:Type_x0020_of_x0020_Document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011b2-ec68-47b6-8298-2033cce0183d" elementFormDefault="qualified">
    <xsd:import namespace="http://schemas.microsoft.com/office/2006/documentManagement/types"/>
    <xsd:import namespace="http://schemas.microsoft.com/office/infopath/2007/PartnerControls"/>
    <xsd:element name="Type_x0020_of_x0020_Document" ma:index="8" nillable="true" ma:displayName="Type of Document" ma:format="Dropdown" ma:internalName="Type_x0020_of_x0020_Document">
      <xsd:simpleType>
        <xsd:restriction base="dms:Choice">
          <xsd:enumeration value="Marketing materials"/>
          <xsd:enumeration value="Templates"/>
        </xsd:restriction>
      </xsd:simpleType>
    </xsd:element>
    <xsd:element name="Status" ma:index="9" nillable="true" ma:displayName="Status" ma:format="Dropdown" ma:internalName="Status">
      <xsd:simpleType>
        <xsd:restriction base="dms:Choice">
          <xsd:enumeration value="Current"/>
          <xsd:enumeration value="Ol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F1215F-7B7E-4295-9D3A-BA1C446FD769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18A19A8-A66C-4E56-88F9-2F3A31276031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72f011b2-ec68-47b6-8298-2033cce0183d"/>
  </ds:schemaRefs>
</ds:datastoreItem>
</file>

<file path=customXml/itemProps3.xml><?xml version="1.0" encoding="utf-8"?>
<ds:datastoreItem xmlns:ds="http://schemas.openxmlformats.org/officeDocument/2006/customXml" ds:itemID="{C239A150-2BAF-48E9-A4F3-778EC2A61E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011b2-ec68-47b6-8298-2033cce018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6DD6FB1-DC88-44F3-B556-26338B6957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11870</TotalTime>
  <Words>124</Words>
  <Application>Microsoft Office PowerPoint</Application>
  <PresentationFormat>On-screen Show (4:3)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LM5069 PGood  </vt:lpstr>
      <vt:lpstr>PGOOD BEHAVIOR – CUSTOM DESIGN </vt:lpstr>
      <vt:lpstr>PGOOD BEHAVIOR – CUSTOM DESIGN </vt:lpstr>
      <vt:lpstr>PGOOD BEHAVIOR – CUSTOM DESIGN </vt:lpstr>
      <vt:lpstr>PGOOD BEHAVIOR – EVAL BOARD</vt:lpstr>
      <vt:lpstr>PGOOD BEHAVIOR – EVAL BOARD</vt:lpstr>
      <vt:lpstr>PGOOD BEHAVIOR – EVAL BOARD</vt:lpstr>
    </vt:vector>
  </TitlesOfParts>
  <Company>Draper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Draper PowerPoint Template</dc:title>
  <dc:creator>Office 2004 Test Drive User</dc:creator>
  <cp:lastModifiedBy>PREBUILD-53792</cp:lastModifiedBy>
  <cp:revision>231</cp:revision>
  <cp:lastPrinted>2016-05-02T21:56:19Z</cp:lastPrinted>
  <dcterms:created xsi:type="dcterms:W3CDTF">2015-09-06T15:34:24Z</dcterms:created>
  <dcterms:modified xsi:type="dcterms:W3CDTF">2018-04-23T17:34:47Z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0x01010078140E86FD5AD749B4B5052CE0217450</vt:lpwstr>
  </property>
</Properties>
</file>