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63" r:id="rId2"/>
    <p:sldId id="265" r:id="rId3"/>
    <p:sldId id="264" r:id="rId4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29">
          <p15:clr>
            <a:srgbClr val="A4A3A4"/>
          </p15:clr>
        </p15:guide>
        <p15:guide id="2" pos="285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39" y="53"/>
      </p:cViewPr>
      <p:guideLst>
        <p:guide pos="329"/>
        <p:guide pos="2851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3:51.0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4014 0 24575,'-6'1'0,"0"0"0,0 0 0,0 1 0,1 0 0,-1 0 0,0 0 0,1 1 0,0 0 0,-1 0 0,-4 4 0,-4 1 0,-368 238-2,219-135-224,60-43-216,-1165 802-257,1118-759 699,-181 129 0,-14-23 0,329-210 408,0 0 1,-30 8-1,29-10-360,0 1 0,-16 8 0,-329 174-48,294-152 0,-112 83 0,125-79 0,-2-3 0,-111 55 0,29-29-1365,123-56-5461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12.4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93 24575,'4'0'0,"5"0"0,2-4 0,2-1 0,3-1 0,3-2 0,2 0 0,1-3 0,2 1 0,-1 2 0,1 2 0,0 2 0,0 2 0,0-2 0,-1-1 0,0 0 0,1 1 0,-5 2-8191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13.53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73 24575,'4'0'0,"1"-4"0,4-1 0,0-4 0,3 0 0,-1-3 0,2 1 0,2 2 0,3 2 0,3 3 0,1 2 0,-3 1-8191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3:51.7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24575,'4'7'0,"1"0"0,0-1 0,0 0 0,0 0 0,0-1 0,1 1 0,0-1 0,13 8 0,10 10 0,152 138-6,284 236-149,331 156-1576,37-67 153,-539-337 1418,-110-58 898,-56-13 877,-31-18-338,-75-49-2642,-5-4-5461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3:54.42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22186,'0'909'0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06.6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22186,'723'0'0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02.9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0 197 24575,'114'2'0,"123"-5"0,-234 3 0,0 0 0,0 0 0,-1-1 0,1 0 0,0 1 0,0-1 0,-1 0 0,1 0 0,-1-1 0,1 1 0,-1 0 0,1-1 0,-1 1 0,0-1 0,1 0 0,-1 0 0,0 0 0,0 0 0,-1 0 0,1-1 0,0 1 0,-1 0 0,3-5 0,-1-2 0,0 0 0,0-1 0,-1 0 0,0 0 0,0-14 0,-1 16 0,0-1 0,0 0 0,1 1 0,0-1 0,1 1 0,4-11 0,-7 18 0,0 0 0,1 0 0,-1 0 0,0 1 0,1-1 0,-1 0 0,1 0 0,-1 0 0,1 1 0,-1-1 0,1 0 0,0 1 0,-1-1 0,1 1 0,0-1 0,0 1 0,-1-1 0,1 1 0,0-1 0,0 1 0,0 0 0,0-1 0,0 1 0,-1 0 0,1 0 0,0 0 0,0-1 0,0 1 0,1 0 0,-1 1 0,1 0 0,-1 0 0,1-1 0,-1 1 0,1 0 0,-1 0 0,0 0 0,0 0 0,0 1 0,1-1 0,-1 0 0,0 0 0,0 1 0,1 2 0,2 4 0,1 1 0,-1 0 0,0 0 0,2 12 0,8 45 0,5 85 0,-11-108 0,-7-41 0,-1 0 0,0 0 0,1 0 0,-1 0 0,1 0 0,0-1 0,0 1 0,0 0 0,0 0 0,0-1 0,0 1 0,0-1 0,0 1 0,1-1 0,-1 1 0,1-1 0,-1 0 0,4 2 0,-4-3 0,0 0 0,1 0 0,-1 0 0,0 0 0,0-1 0,1 1 0,-1-1 0,0 1 0,0-1 0,0 1 0,0-1 0,1 1 0,-1-1 0,0 0 0,0 0 0,0 0 0,0 0 0,-1 0 0,1 0 0,0 0 0,0 0 0,-1 0 0,2-2 0,15-28 0,6-24 0,-2 0 0,20-92 0,-40 145 0,-1-1 0,1 1 0,0 0 0,-1-1 0,1 1 0,0 0 0,1 0 0,-1-1 0,0 1 0,0 0 0,1 0 0,-1 1 0,5-5 0,-6 6 0,0 0 0,1 0 0,-1-1 0,0 1 0,1 0 0,-1 0 0,0 0 0,1 0 0,-1 0 0,1 0 0,-1 0 0,0 0 0,1 0 0,-1 0 0,1 0 0,-1 0 0,0 0 0,1 0 0,-1 0 0,1 0 0,-1 0 0,0 0 0,1 1 0,-1-1 0,0 0 0,1 0 0,-1 0 0,0 1 0,1-1 0,9 21 0,40 236 0,-43-210 0,-7-41 0,1 0 0,1-1 0,-1 1 0,1-1 0,0 1 0,0-1 0,5 9 0,-7-14 0,1 1 0,-1 0 0,0-1 0,1 1 0,-1-1 0,1 1 0,-1-1 0,1 1 0,-1-1 0,1 0 0,0 1 0,-1-1 0,1 0 0,-1 1 0,1-1 0,0 0 0,-1 0 0,1 1 0,0-1 0,-1 0 0,1 0 0,0 0 0,0 0 0,-1 0 0,2 0 0,0-1 0,-1 0 0,1 0 0,-1 0 0,1 1 0,-1-2 0,1 1 0,-1 0 0,1 0 0,-1 0 0,0-1 0,0 1 0,0-1 0,0 1 0,2-3 0,5-12 0,0-1 0,-1 0 0,-1 0 0,0 0 0,-2-1 0,5-29 0,12-42 0,-15 69 0,12-33 0,-16 49 0,-1 0 0,1 1 0,0-1 0,1 0 0,-1 1 0,0-1 0,1 1 0,0 0 0,5-5 0,-8 7 0,1 1 0,0-1 0,-1 1 0,1 0 0,0-1 0,0 1 0,-1 0 0,1-1 0,0 1 0,0 0 0,0 0 0,-1 0 0,1 0 0,0 0 0,0 0 0,0 0 0,-1 0 0,1 0 0,0 0 0,0 0 0,0 0 0,-1 0 0,1 1 0,0-1 0,0 0 0,1 1 0,0 1 0,0 0 0,0-1 0,0 1 0,0 0 0,-1 0 0,1 0 0,-1 0 0,3 4 0,19 46 0,-22-51 0,10 39 0,-1 1 0,-2 0 0,4 58 0,-3-56 0,-9-41 0,0 0 0,1 0 0,-1 0 0,1 1 0,0-1 0,0 0 0,0-1 0,0 1 0,0 0 0,0 0 0,0 0 0,1-1 0,-1 1 0,1 0 0,-1-1 0,4 3 0,-5-4 0,1-1 0,0 1 0,-1 0 0,1 0 0,0 0 0,-1-1 0,1 1 0,-1 0 0,1-1 0,0 1 0,-1 0 0,1-1 0,-1 1 0,1-1 0,-1 1 0,0-1 0,1 1 0,-1-1 0,1 1 0,-1-1 0,0 1 0,1-1 0,-1 0 0,0 1 0,0-1 0,1 0 0,-1 1 0,0-1 0,0 1 0,0-1 0,0 0 0,0 1 0,0-1 0,0-1 0,3-27 0,-3 27 0,1-28 0,-1 20 0,0 0 0,0 1 0,1-1 0,1 0 0,4-18 0,-5 26 0,0-1 0,0 1 0,1-1 0,-1 1 0,1 0 0,0-1 0,-1 1 0,1 0 0,0 0 0,0 0 0,0 0 0,1 1 0,-1-1 0,0 0 0,1 1 0,-1 0 0,1-1 0,-1 1 0,1 0 0,0 0 0,-1 1 0,1-1 0,0 0 0,0 1 0,3 0 0,47-3 0,76 5 0,-30 1 0,-87-3 0,38 1 0,-1-3 0,74-11 0,-77 6-1365,-26 5-5461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03.8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 0 24575,'-1'11'0,"-1"0"0,0 0 0,0 0 0,-1 0 0,-6 15 0,-7 30 0,7 19 0,3 1 0,7 136 0,1-87 0,-2-96-1365,0-5-5461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05.0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24575,'12'214'0,"0"3"0,-13 137-1365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10.00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24575,'0'701'-1365,"0"-681"-5461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44:11.4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53 24575,'25'-1'0,"0"0"0,0-2 0,1-1 0,-2-1 0,37-12 0,-29 10 0,0 1 0,1 2 0,-1 1 0,1 1 0,59 5 0,-9-1 0,68-2-1365,-128 0-5461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24DE-AAC2-4DB4-9E70-E4AB7E6C9B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2819400"/>
            <a:ext cx="8286750" cy="762793"/>
          </a:xfrm>
        </p:spPr>
        <p:txBody>
          <a:bodyPr anchor="b"/>
          <a:lstStyle>
            <a:lvl1pPr algn="l">
              <a:defRPr sz="4800" b="0" spc="-10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r>
              <a:rPr lang="en-US" dirty="0"/>
              <a:t>Default title slide</a:t>
            </a:r>
          </a:p>
        </p:txBody>
      </p:sp>
      <p:sp>
        <p:nvSpPr>
          <p:cNvPr id="19" name="Subtitle Placeholder">
            <a:extLst>
              <a:ext uri="{FF2B5EF4-FFF2-40B4-BE49-F238E27FC236}">
                <a16:creationId xmlns:a16="http://schemas.microsoft.com/office/drawing/2014/main" id="{3AC109FE-6101-4BA1-AF89-D6C521BA6FB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3677712"/>
            <a:ext cx="8286749" cy="81808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>
                <a:solidFill>
                  <a:srgbClr val="8CABFF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0">
                <a:solidFill>
                  <a:srgbClr val="8CABFF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This version should be used for most presentations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05DE34F-4886-469E-A94B-AC3999A5AFF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85801" y="542926"/>
            <a:ext cx="1344602" cy="366866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" name="Date Placeholder">
            <a:extLst>
              <a:ext uri="{FF2B5EF4-FFF2-40B4-BE49-F238E27FC236}">
                <a16:creationId xmlns:a16="http://schemas.microsoft.com/office/drawing/2014/main" id="{AC3847A3-C6B8-47D2-A0E8-1D3E445ECF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5799" y="5702300"/>
            <a:ext cx="2071688" cy="215444"/>
          </a:xfrm>
        </p:spPr>
        <p:txBody>
          <a:bodyPr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Position/title Placeholder">
            <a:extLst>
              <a:ext uri="{FF2B5EF4-FFF2-40B4-BE49-F238E27FC236}">
                <a16:creationId xmlns:a16="http://schemas.microsoft.com/office/drawing/2014/main" id="{C8737BDD-7AF3-434D-B248-21FCF042E3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799" y="5091564"/>
            <a:ext cx="8286750" cy="21544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  <p:sp>
        <p:nvSpPr>
          <p:cNvPr id="22" name="Name Placeholder">
            <a:extLst>
              <a:ext uri="{FF2B5EF4-FFF2-40B4-BE49-F238E27FC236}">
                <a16:creationId xmlns:a16="http://schemas.microsoft.com/office/drawing/2014/main" id="{DB2E5ECB-3246-47DD-B2A2-F8C255459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4761400"/>
            <a:ext cx="8286750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77B83-DA1C-45C6-8F77-A36BF661EC2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A4B10-E2EA-4CB9-9E12-D0A70FDEC20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85800" y="6339831"/>
            <a:ext cx="8286750" cy="1384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CB39-CF8C-433E-BD42-AFDE050F849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18941118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3A1E5-7B7D-4FC9-A8A0-4C8EC36668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Three content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A4CEE9-251E-4558-AC11-11796E217B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4B72EF-80DC-4186-9A13-0B6A8B2A604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68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F1E9081-D8D2-4640-A4D4-C5D728AD58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51800" y="1752600"/>
            <a:ext cx="3451225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A115CA4C-F466-4D8F-811D-1302FA1742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29AD3E7C-F1F6-4F53-9263-FCB32BCD24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734725-A756-B599-D84E-66E5884271E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F3DD1E-5E1E-DC67-2171-904CD9C645D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B1A70A9-9C3E-DC7B-DDF8-09902B2D07B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127457100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Callou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ED41-A1D4-4561-B1BF-AF8C2BFABA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Three content callout left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575A2-F468-41E9-A780-96D4B31B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92D79-09EB-4DBD-B690-69004126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5F725-3755-4CFA-B403-7C1F4ED3F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76A99C-8181-4668-8FF3-BCE3B51440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598"/>
            <a:ext cx="3451225" cy="2319096"/>
          </a:xfrm>
          <a:solidFill>
            <a:schemeClr val="bg2"/>
          </a:solidFill>
        </p:spPr>
        <p:txBody>
          <a:bodyPr wrap="square" lIns="274320" tIns="274320" rIns="274320" bIns="27432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B2441CD-4D8D-4FF8-B762-A427089FFA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68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87377C-555B-4C64-BA76-9B62626C69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51800" y="1752600"/>
            <a:ext cx="3451225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33E79FA2-98AB-4961-A1E1-51301539376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Tx/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0ECA67D9-896D-49D7-9614-169B949C37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417968608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Callou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E6B6B-203C-422A-95C2-D53265C03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 callout right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2AB0D-7E3F-4744-92CA-B6B06964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5C928-7825-470D-875F-08ADBE42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D41E0-32B5-4AFD-AE3A-079A6B1D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B8D083-7A6E-4D71-8A39-F96E53AE8F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923444-DBB8-4B81-9E7E-E3E263754F5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68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30F889-BE37-4EA8-A1B3-14A851B296B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51800" y="1752598"/>
            <a:ext cx="3451225" cy="2319096"/>
          </a:xfrm>
          <a:solidFill>
            <a:schemeClr val="bg2"/>
          </a:solidFill>
        </p:spPr>
        <p:txBody>
          <a:bodyPr wrap="square" lIns="274320" tIns="274320" rIns="274320" bIns="27432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9CD81720-CC09-4C0D-A8C8-EBA2442C95F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3399D94A-72D9-46A0-9956-637B1B174D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351249575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6089-12D0-49F8-912F-B24DA6D60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Four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F110A-9423-49B0-B55E-DD5E6EA4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AFAD1-D3D3-4681-BCE3-728CE905E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355F0-D601-4117-BFCE-033DB86E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668E0D4-B954-4870-A0AA-1FFBCCEBEE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253206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D779023-BDE3-4965-AD5C-60767510C9F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48050" y="1752600"/>
            <a:ext cx="253206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0A16D3-C42F-4863-A333-1900F6897A7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10300" y="1752600"/>
            <a:ext cx="253206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7979DB3-8FC1-49B9-A947-C657D27D7DF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972550" y="1752600"/>
            <a:ext cx="2530475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note Placeholder">
            <a:extLst>
              <a:ext uri="{FF2B5EF4-FFF2-40B4-BE49-F238E27FC236}">
                <a16:creationId xmlns:a16="http://schemas.microsoft.com/office/drawing/2014/main" id="{9F592F48-6888-4BAA-9DEB-071179C5D5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A192C5A2-DE84-43FD-849C-5F6BC1494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150613854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note Placeholder">
            <a:extLst>
              <a:ext uri="{FF2B5EF4-FFF2-40B4-BE49-F238E27FC236}">
                <a16:creationId xmlns:a16="http://schemas.microsoft.com/office/drawing/2014/main" id="{4BC3B660-3C6D-457D-A6E7-F35F1F40B77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867401"/>
            <a:ext cx="10816997" cy="181712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solidFill>
                  <a:schemeClr val="tx1"/>
                </a:solidFill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solidFill>
                  <a:schemeClr val="tx1"/>
                </a:solidFill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31D30-44CA-4F5D-9200-59F8AE2F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61B824-872E-43F0-A7E8-1B534F255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61883-1267-4FAC-B45B-E203D662A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298801597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ogo">
            <a:extLst>
              <a:ext uri="{FF2B5EF4-FFF2-40B4-BE49-F238E27FC236}">
                <a16:creationId xmlns:a16="http://schemas.microsoft.com/office/drawing/2014/main" id="{4339C0E8-6C72-4487-9AAD-4BC5134CBC68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rgbClr val="8CABFF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4C82E-B6FF-4BCF-923B-C9FCA6DABE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1" y="3276603"/>
            <a:ext cx="8977312" cy="599412"/>
          </a:xfrm>
        </p:spPr>
        <p:txBody>
          <a:bodyPr anchor="b"/>
          <a:lstStyle>
            <a:lvl1pPr>
              <a:lnSpc>
                <a:spcPct val="91000"/>
              </a:lnSpc>
              <a:defRPr sz="4400" spc="-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9" name="Subtitle Placeholder">
            <a:extLst>
              <a:ext uri="{FF2B5EF4-FFF2-40B4-BE49-F238E27FC236}">
                <a16:creationId xmlns:a16="http://schemas.microsoft.com/office/drawing/2014/main" id="{DA55CDD6-466B-4F8C-8AF4-AAFE95BA58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3982733"/>
            <a:ext cx="8977312" cy="5228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4FFDF-14AF-4327-AEF5-98090D76AD66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AD088-BFE3-4636-8CE6-8983493F368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640E6-AE59-4E52-AB2E-5A6D6F2266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136672623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ub-section Divider (Gray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ogo">
            <a:extLst>
              <a:ext uri="{FF2B5EF4-FFF2-40B4-BE49-F238E27FC236}">
                <a16:creationId xmlns:a16="http://schemas.microsoft.com/office/drawing/2014/main" id="{4339C0E8-6C72-4487-9AAD-4BC5134CBC68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4C82E-B6FF-4BCF-923B-C9FCA6DABE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1" y="3276600"/>
            <a:ext cx="8977312" cy="599415"/>
          </a:xfrm>
        </p:spPr>
        <p:txBody>
          <a:bodyPr anchor="b"/>
          <a:lstStyle>
            <a:lvl1pPr>
              <a:defRPr sz="4400" spc="-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Sub-section Header</a:t>
            </a:r>
          </a:p>
        </p:txBody>
      </p:sp>
      <p:sp>
        <p:nvSpPr>
          <p:cNvPr id="9" name="Subtitle Placeholder">
            <a:extLst>
              <a:ext uri="{FF2B5EF4-FFF2-40B4-BE49-F238E27FC236}">
                <a16:creationId xmlns:a16="http://schemas.microsoft.com/office/drawing/2014/main" id="{DA55CDD6-466B-4F8C-8AF4-AAFE95BA58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3982733"/>
            <a:ext cx="8977312" cy="5228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BECFE-2835-4A98-9FF1-AE7BC1FB33B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1ABDF-249A-452E-96DB-57200B9AF13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4C8B8-815A-4B0F-856A-B4396732402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68147850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ub-section Divider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ogo">
            <a:extLst>
              <a:ext uri="{FF2B5EF4-FFF2-40B4-BE49-F238E27FC236}">
                <a16:creationId xmlns:a16="http://schemas.microsoft.com/office/drawing/2014/main" id="{4339C0E8-6C72-4487-9AAD-4BC5134CBC68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4C82E-B6FF-4BCF-923B-C9FCA6DABE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1" y="3276600"/>
            <a:ext cx="8977312" cy="599415"/>
          </a:xfrm>
        </p:spPr>
        <p:txBody>
          <a:bodyPr anchor="b"/>
          <a:lstStyle>
            <a:lvl1pPr>
              <a:defRPr sz="4400" spc="-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Sub-section Header (Black)</a:t>
            </a:r>
          </a:p>
        </p:txBody>
      </p:sp>
      <p:sp>
        <p:nvSpPr>
          <p:cNvPr id="9" name="Subtitle Placeholder">
            <a:extLst>
              <a:ext uri="{FF2B5EF4-FFF2-40B4-BE49-F238E27FC236}">
                <a16:creationId xmlns:a16="http://schemas.microsoft.com/office/drawing/2014/main" id="{DA55CDD6-466B-4F8C-8AF4-AAFE95BA58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3982733"/>
            <a:ext cx="8977312" cy="5228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40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FA35D-6C1D-4D99-A9CD-4FAEC744E48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D7FD5-40CA-40C1-B147-FF865750951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413D0-56E9-4533-B776-D3A9137A735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64864123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C7BB-C8AA-4BB1-9296-08ACDA4DF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799" y="619539"/>
            <a:ext cx="4940301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9DDBA-37F6-49C7-B85E-7A673257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53173-1191-4E33-AD2F-E91AF844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DFFA68-7017-4B45-A2F8-1ED7338E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7136E7-5937-4517-8305-8D93D90610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10300" y="685800"/>
            <a:ext cx="5294313" cy="5026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note Placeholder">
            <a:extLst>
              <a:ext uri="{FF2B5EF4-FFF2-40B4-BE49-F238E27FC236}">
                <a16:creationId xmlns:a16="http://schemas.microsoft.com/office/drawing/2014/main" id="{EF311FBC-A151-4461-B037-6151A27567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38026858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4A0E-AD3C-4020-B8BD-607C720175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4940300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A44454-7598-4168-A9B9-F4CA376D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204CD-4C7E-4BA3-9564-4E681B2A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C1A37-0D3B-4D93-BE73-FB364F511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91E654-A5B6-4F47-B186-A53F76FA51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10071" y="3581400"/>
            <a:ext cx="5292725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09C8F4-1EB5-4095-BBF5-AA1B5D8C6CA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10300" y="685800"/>
            <a:ext cx="5292725" cy="2590800"/>
          </a:xfrm>
        </p:spPr>
        <p:txBody>
          <a:bodyPr bIns="457200" anchor="ctr"/>
          <a:lstStyle>
            <a:lvl1pPr algn="ctr"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0FEB3074-C4E9-47A1-8ED9-0CE773258D4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9205" y="3581400"/>
            <a:ext cx="5292725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note Placeholder">
            <a:extLst>
              <a:ext uri="{FF2B5EF4-FFF2-40B4-BE49-F238E27FC236}">
                <a16:creationId xmlns:a16="http://schemas.microsoft.com/office/drawing/2014/main" id="{90FF8A68-D59A-4F27-B91F-9D69DD477B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867399"/>
            <a:ext cx="10817225" cy="182563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59224333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24DE-AAC2-4DB4-9E70-E4AB7E6C9B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1752600"/>
            <a:ext cx="5294312" cy="1819761"/>
          </a:xfrm>
        </p:spPr>
        <p:txBody>
          <a:bodyPr anchor="b"/>
          <a:lstStyle>
            <a:lvl1pPr algn="l">
              <a:defRPr sz="3200" b="0">
                <a:solidFill>
                  <a:schemeClr val="tx1"/>
                </a:solidFill>
                <a:latin typeface="Avenir Next LT Pro Light" panose="020B0304020202020204" pitchFamily="34" charset="0"/>
              </a:defRPr>
            </a:lvl1pPr>
          </a:lstStyle>
          <a:p>
            <a:r>
              <a:rPr lang="en-US" dirty="0"/>
              <a:t>Title slide with image</a:t>
            </a:r>
          </a:p>
        </p:txBody>
      </p:sp>
      <p:sp>
        <p:nvSpPr>
          <p:cNvPr id="19" name="Subtitle Placeholder">
            <a:extLst>
              <a:ext uri="{FF2B5EF4-FFF2-40B4-BE49-F238E27FC236}">
                <a16:creationId xmlns:a16="http://schemas.microsoft.com/office/drawing/2014/main" id="{3AC109FE-6101-4BA1-AF89-D6C521BA6FB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1" y="3677712"/>
            <a:ext cx="5294311" cy="81808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This title slide can be used with a brand-approved image from the brand/market website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05DE34F-4886-469E-A94B-AC3999A5AFF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85801" y="542926"/>
            <a:ext cx="1344602" cy="366866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" name="Date Placeholder">
            <a:extLst>
              <a:ext uri="{FF2B5EF4-FFF2-40B4-BE49-F238E27FC236}">
                <a16:creationId xmlns:a16="http://schemas.microsoft.com/office/drawing/2014/main" id="{AC3847A3-C6B8-47D2-A0E8-1D3E445ECF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5801" y="5702300"/>
            <a:ext cx="2071688" cy="215444"/>
          </a:xfrm>
        </p:spPr>
        <p:txBody>
          <a:bodyPr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Position/title Placeholder">
            <a:extLst>
              <a:ext uri="{FF2B5EF4-FFF2-40B4-BE49-F238E27FC236}">
                <a16:creationId xmlns:a16="http://schemas.microsoft.com/office/drawing/2014/main" id="{C8737BDD-7AF3-434D-B248-21FCF042E3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1" y="5091564"/>
            <a:ext cx="5294312" cy="21544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  <p:sp>
        <p:nvSpPr>
          <p:cNvPr id="22" name="Name Placeholder">
            <a:extLst>
              <a:ext uri="{FF2B5EF4-FFF2-40B4-BE49-F238E27FC236}">
                <a16:creationId xmlns:a16="http://schemas.microsoft.com/office/drawing/2014/main" id="{DB2E5ECB-3246-47DD-B2A2-F8C255459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1" y="4761400"/>
            <a:ext cx="5294312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1" name="Picture Placeholder">
            <a:extLst>
              <a:ext uri="{FF2B5EF4-FFF2-40B4-BE49-F238E27FC236}">
                <a16:creationId xmlns:a16="http://schemas.microsoft.com/office/drawing/2014/main" id="{B10933A7-281E-4F35-BF32-D952DE1504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53993" y="-9144"/>
            <a:ext cx="4940299" cy="5876544"/>
          </a:xfrm>
          <a:prstGeom prst="rect">
            <a:avLst/>
          </a:prstGeom>
          <a:solidFill>
            <a:schemeClr val="bg2"/>
          </a:solidFill>
        </p:spPr>
        <p:txBody>
          <a:bodyPr wrap="square" rIns="0" bIns="91440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3546E-0782-4BA4-8EBF-89610CD70D5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B18E5-0983-49D6-9BFB-6048EFBFD91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85802" y="6339831"/>
            <a:ext cx="8286748" cy="138499"/>
          </a:xfr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AE9E5B-E293-4A4E-831E-3ECA47F7D3A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2203480012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ED5D3-D0B7-4359-8DB2-96E467ADDF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799" y="2757325"/>
            <a:ext cx="4940301" cy="462884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355833-72CF-4FA2-AC3A-15DA6FC8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1D808-16A3-47B5-A4D8-F5B095AB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62330-428B-4B1D-B81B-EB7EF8CA9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D620498-E72F-46EA-BB26-97ADF95787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10300" y="685799"/>
            <a:ext cx="5294313" cy="472440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note Placeholder">
            <a:extLst>
              <a:ext uri="{FF2B5EF4-FFF2-40B4-BE49-F238E27FC236}">
                <a16:creationId xmlns:a16="http://schemas.microsoft.com/office/drawing/2014/main" id="{56E4CC9D-8FD2-4513-8CE4-AEEC02C8C1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867400"/>
            <a:ext cx="10818814" cy="181347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solidFill>
                  <a:schemeClr val="tx1"/>
                </a:solidFill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solidFill>
                  <a:schemeClr val="tx1"/>
                </a:solidFill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CA14D314-D0F0-4F30-9AAD-38D30BBC14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1" y="3363423"/>
            <a:ext cx="4940300" cy="275419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377655407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E719CF7-F4B7-41C4-8383-B5ECB9021318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B64B2-33D7-41BE-9106-38114DE0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C7FA0-27F0-4030-974D-07AA0BF5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5" y="6339831"/>
            <a:ext cx="4016376" cy="138499"/>
          </a:xfr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46B48-92C5-4C12-8790-1F683FAB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D1DFE5-A037-485B-91B2-A62FEBB622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494030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1D0D281-269C-4AF0-AF25-E8BA257269B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43675" y="1752600"/>
            <a:ext cx="4960938" cy="3959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A2CDC4-F8C0-43D7-9FBE-C7F12CC8C7C6}"/>
              </a:ext>
            </a:extLst>
          </p:cNvPr>
          <p:cNvCxnSpPr>
            <a:cxnSpLocks/>
          </p:cNvCxnSpPr>
          <p:nvPr/>
        </p:nvCxnSpPr>
        <p:spPr>
          <a:xfrm>
            <a:off x="6543675" y="6172200"/>
            <a:ext cx="4960938" cy="0"/>
          </a:xfrm>
          <a:prstGeom prst="line">
            <a:avLst/>
          </a:prstGeom>
          <a:ln>
            <a:solidFill>
              <a:srgbClr val="8CA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014C5A4E-84D4-4B57-84B5-C2A0C34E3D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4940299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8A1CD77-6D71-4A71-A7D3-22F679666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4940300" cy="4628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50/50 layout</a:t>
            </a:r>
          </a:p>
        </p:txBody>
      </p:sp>
      <p:sp>
        <p:nvSpPr>
          <p:cNvPr id="14" name="Subtitle Placeholder">
            <a:extLst>
              <a:ext uri="{FF2B5EF4-FFF2-40B4-BE49-F238E27FC236}">
                <a16:creationId xmlns:a16="http://schemas.microsoft.com/office/drawing/2014/main" id="{63846BDA-E2D9-4862-B7EC-6335472DC7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1182706"/>
            <a:ext cx="4940300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15" name="Logo">
            <a:extLst>
              <a:ext uri="{FF2B5EF4-FFF2-40B4-BE49-F238E27FC236}">
                <a16:creationId xmlns:a16="http://schemas.microsoft.com/office/drawing/2014/main" id="{79391D36-AA22-4B48-88B4-D7A2EB107F28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3778B8-0A85-4E8A-8820-EE8C3A5B4309}"/>
              </a:ext>
            </a:extLst>
          </p:cNvPr>
          <p:cNvCxnSpPr>
            <a:cxnSpLocks/>
          </p:cNvCxnSpPr>
          <p:nvPr/>
        </p:nvCxnSpPr>
        <p:spPr>
          <a:xfrm>
            <a:off x="685800" y="6172200"/>
            <a:ext cx="4940299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09144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 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4F6E65-2B0F-43D2-8C63-F5AD0B2F4178}"/>
              </a:ext>
            </a:extLst>
          </p:cNvPr>
          <p:cNvSpPr/>
          <p:nvPr/>
        </p:nvSpPr>
        <p:spPr>
          <a:xfrm>
            <a:off x="8051800" y="0"/>
            <a:ext cx="4140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CD2F5B-6A98-4BB9-BF60-CC8AB64CF8D9}"/>
              </a:ext>
            </a:extLst>
          </p:cNvPr>
          <p:cNvCxnSpPr>
            <a:cxnSpLocks/>
          </p:cNvCxnSpPr>
          <p:nvPr/>
        </p:nvCxnSpPr>
        <p:spPr>
          <a:xfrm>
            <a:off x="8382000" y="6172200"/>
            <a:ext cx="3122613" cy="0"/>
          </a:xfrm>
          <a:prstGeom prst="line">
            <a:avLst/>
          </a:prstGeom>
          <a:ln>
            <a:solidFill>
              <a:srgbClr val="8CA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DD3E3-41D9-41E3-A7C4-3FE6CEE0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0B2FE-3D8C-4ABB-A54C-B1F4B5AC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6211889" cy="138499"/>
          </a:xfr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082A2-46EE-4400-AFF8-111E2AB2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C9AE3A6-9218-4D56-9023-B948453692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7135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51C9698-82DD-4FFB-A3FD-A302B6D19EA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0" y="1752600"/>
            <a:ext cx="3122613" cy="3959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note Placeholder">
            <a:extLst>
              <a:ext uri="{FF2B5EF4-FFF2-40B4-BE49-F238E27FC236}">
                <a16:creationId xmlns:a16="http://schemas.microsoft.com/office/drawing/2014/main" id="{1E9FA2F1-1E1F-4E20-9518-BB550CB670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7135813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2B9F1DA-E84E-4EB4-BFE3-2D7879949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7135814" cy="4628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Two content panel layout</a:t>
            </a:r>
          </a:p>
        </p:txBody>
      </p:sp>
      <p:sp>
        <p:nvSpPr>
          <p:cNvPr id="13" name="Subtitle Placeholder">
            <a:extLst>
              <a:ext uri="{FF2B5EF4-FFF2-40B4-BE49-F238E27FC236}">
                <a16:creationId xmlns:a16="http://schemas.microsoft.com/office/drawing/2014/main" id="{A1B8489B-2C05-4290-9C80-9B82DA2A9C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7135813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15" name="Logo">
            <a:extLst>
              <a:ext uri="{FF2B5EF4-FFF2-40B4-BE49-F238E27FC236}">
                <a16:creationId xmlns:a16="http://schemas.microsoft.com/office/drawing/2014/main" id="{BCBBB15C-8DC2-449B-B401-607F7586060E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7517AE4-C9A2-4F0F-9B4A-CB8EA3F72E4F}"/>
              </a:ext>
            </a:extLst>
          </p:cNvPr>
          <p:cNvCxnSpPr>
            <a:cxnSpLocks/>
          </p:cNvCxnSpPr>
          <p:nvPr/>
        </p:nvCxnSpPr>
        <p:spPr>
          <a:xfrm>
            <a:off x="685800" y="6172200"/>
            <a:ext cx="713581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69323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Content 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34619E-63E2-49C5-829E-82CDEE760AA4}"/>
              </a:ext>
            </a:extLst>
          </p:cNvPr>
          <p:cNvSpPr/>
          <p:nvPr/>
        </p:nvSpPr>
        <p:spPr>
          <a:xfrm>
            <a:off x="8051800" y="0"/>
            <a:ext cx="4140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7A03F-05AA-4603-ADFE-2A57CDCE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B1FE89-F7B0-46A5-8320-E3CE347D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6211889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6E744-4A47-4C04-B57D-739DE4A2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A4CEE9-251E-4558-AC11-11796E217B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4B72EF-80DC-4186-9A13-0B6A8B2A604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68800" y="1752600"/>
            <a:ext cx="3452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F1E9081-D8D2-4640-A4D4-C5D728AD58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2000" y="1752600"/>
            <a:ext cx="3121025" cy="39593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27F6EE4-D9C3-4BDA-8319-EFF4ABBC3FD3}"/>
              </a:ext>
            </a:extLst>
          </p:cNvPr>
          <p:cNvCxnSpPr>
            <a:cxnSpLocks/>
          </p:cNvCxnSpPr>
          <p:nvPr/>
        </p:nvCxnSpPr>
        <p:spPr>
          <a:xfrm>
            <a:off x="8382000" y="6172200"/>
            <a:ext cx="3122613" cy="0"/>
          </a:xfrm>
          <a:prstGeom prst="line">
            <a:avLst/>
          </a:prstGeom>
          <a:ln>
            <a:solidFill>
              <a:srgbClr val="8CA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note Placeholder">
            <a:extLst>
              <a:ext uri="{FF2B5EF4-FFF2-40B4-BE49-F238E27FC236}">
                <a16:creationId xmlns:a16="http://schemas.microsoft.com/office/drawing/2014/main" id="{16FD00ED-A68F-4696-BFFB-9C5050D6BDD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1" y="5864305"/>
            <a:ext cx="7135812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B0D4E17-C073-4638-A039-D847D80F90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7135814" cy="4628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Three content panel layout</a:t>
            </a:r>
          </a:p>
        </p:txBody>
      </p:sp>
      <p:sp>
        <p:nvSpPr>
          <p:cNvPr id="13" name="Subtitle Placeholder">
            <a:extLst>
              <a:ext uri="{FF2B5EF4-FFF2-40B4-BE49-F238E27FC236}">
                <a16:creationId xmlns:a16="http://schemas.microsoft.com/office/drawing/2014/main" id="{1B0B1B6B-1493-4DC2-AECF-18152246CF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7135813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15" name="Logo">
            <a:extLst>
              <a:ext uri="{FF2B5EF4-FFF2-40B4-BE49-F238E27FC236}">
                <a16:creationId xmlns:a16="http://schemas.microsoft.com/office/drawing/2014/main" id="{3D0A4D36-4B34-4A57-87C3-BDC39CDAA565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7A0C3A-6216-47F5-B8BD-7233EE4A5084}"/>
              </a:ext>
            </a:extLst>
          </p:cNvPr>
          <p:cNvCxnSpPr>
            <a:cxnSpLocks/>
          </p:cNvCxnSpPr>
          <p:nvPr/>
        </p:nvCxnSpPr>
        <p:spPr>
          <a:xfrm>
            <a:off x="685800" y="6172200"/>
            <a:ext cx="713581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40432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Image (Blue)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rgbClr val="8CABFF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EF4FB33-7E09-4429-BE39-720A146B90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5799" y="990600"/>
            <a:ext cx="3452814" cy="345281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vert="horz" wrap="none" lIns="0" tIns="0" rIns="0" bIns="640080" rtlCol="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0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headshot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5BE6481-3603-412A-BF8A-0A5493D321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9363" y="4717882"/>
            <a:ext cx="6445250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B132992-0FA1-46C5-A083-C597CAF0CB3C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877310" y="993648"/>
            <a:ext cx="6623670" cy="3502152"/>
          </a:xfrm>
        </p:spPr>
        <p:txBody>
          <a:bodyPr anchor="ctr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bg2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bg2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bg2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2" name="Subtitle Placeholder">
            <a:extLst>
              <a:ext uri="{FF2B5EF4-FFF2-40B4-BE49-F238E27FC236}">
                <a16:creationId xmlns:a16="http://schemas.microsoft.com/office/drawing/2014/main" id="{A24A6248-C5FE-49E9-8AF5-E95DCDF1C1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545" y="5078927"/>
            <a:ext cx="6445250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379838395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(Blue)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rgbClr val="8CABFF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5931049-01D7-41C2-8EAC-2F38CB963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617" y="4717882"/>
            <a:ext cx="8975495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34B7242F-BBA6-4C25-816E-37C4D50EC09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05565" y="993648"/>
            <a:ext cx="9157548" cy="3282019"/>
          </a:xfrm>
        </p:spPr>
        <p:txBody>
          <a:bodyPr anchor="b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bg2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bg2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bg2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96D58CD5-2D8B-4CA1-86FD-D9C3B51F54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078927"/>
            <a:ext cx="8975495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269762614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Image (Gray)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EF4FB33-7E09-4429-BE39-720A146B90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5800" y="990600"/>
            <a:ext cx="3452813" cy="3452813"/>
          </a:xfrm>
          <a:prstGeom prst="ellipse">
            <a:avLst/>
          </a:prstGeom>
          <a:solidFill>
            <a:schemeClr val="bg1"/>
          </a:solidFill>
        </p:spPr>
        <p:txBody>
          <a:bodyPr vert="horz" wrap="none" lIns="0" tIns="0" rIns="0" bIns="640080" rtlCol="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ClrTx/>
              <a:buSzTx/>
              <a:buFontTx/>
              <a:buNone/>
              <a:tabLst/>
              <a:defRPr lang="en-US"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add headshot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ACC618-7E56-4455-8E3C-6FE016944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9363" y="4717882"/>
            <a:ext cx="6445250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B894CD5-4BBB-428F-BEF4-267F6597877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877310" y="993648"/>
            <a:ext cx="6623670" cy="3502152"/>
          </a:xfrm>
        </p:spPr>
        <p:txBody>
          <a:bodyPr anchor="ctr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tx1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tx1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tx1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2" name="Subtitle Placeholder">
            <a:extLst>
              <a:ext uri="{FF2B5EF4-FFF2-40B4-BE49-F238E27FC236}">
                <a16:creationId xmlns:a16="http://schemas.microsoft.com/office/drawing/2014/main" id="{DB34E42D-E466-43EB-B876-417336668F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545" y="5078927"/>
            <a:ext cx="6445250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32496909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(Gray)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E5CC8EF-34EA-482F-9A9A-08E6D7DA5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617" y="4717882"/>
            <a:ext cx="8975495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993C5E85-60EB-4575-9BCC-A4A1E042498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05565" y="993648"/>
            <a:ext cx="9157548" cy="3282019"/>
          </a:xfrm>
        </p:spPr>
        <p:txBody>
          <a:bodyPr anchor="b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tx1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tx1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tx1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4AF849E4-DDBF-4EA3-B660-3B150C0FF50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078927"/>
            <a:ext cx="8975495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346617177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Image (Black)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EF4FB33-7E09-4429-BE39-720A146B90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5800" y="990600"/>
            <a:ext cx="3452813" cy="3452813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txBody>
          <a:bodyPr vert="horz" wrap="none" lIns="0" tIns="0" rIns="0" bIns="548640" rtlCol="0" anchor="ctr" anchorCtr="0">
            <a:noAutofit/>
          </a:bodyPr>
          <a:lstStyle>
            <a:lvl1pPr>
              <a:buNone/>
              <a:defRPr lang="en-US" sz="100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 dirty="0"/>
              <a:t>Click to add headshot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0F54AE-7FE9-4B8A-8C31-0D7291B727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9363" y="4717882"/>
            <a:ext cx="6445250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C72120E6-2223-426B-B1EF-236E880EA667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877310" y="993648"/>
            <a:ext cx="6623670" cy="3502152"/>
          </a:xfrm>
        </p:spPr>
        <p:txBody>
          <a:bodyPr anchor="ctr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bg2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bg2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bg2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2" name="Subtitle Placeholder">
            <a:extLst>
              <a:ext uri="{FF2B5EF4-FFF2-40B4-BE49-F238E27FC236}">
                <a16:creationId xmlns:a16="http://schemas.microsoft.com/office/drawing/2014/main" id="{1D6BFA54-AA64-43CF-8C3B-850CEE8ECF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545" y="5078927"/>
            <a:ext cx="6445250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29144088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(Black)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8FF88-ECB9-4E33-8A2C-DFC41DC8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2BD17-9AE2-47FB-BE10-E7CB348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7C3DE-863F-4CC6-883A-A33C3B58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9DE92BA2-2648-4390-8B1B-B6A09B96A8A7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CAEB2A-1855-4875-B570-D73114D722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617" y="4717882"/>
            <a:ext cx="8975495" cy="284632"/>
          </a:xfrm>
        </p:spPr>
        <p:txBody>
          <a:bodyPr anchor="b"/>
          <a:lstStyle>
            <a:lvl1pPr>
              <a:lnSpc>
                <a:spcPct val="100000"/>
              </a:lnSpc>
              <a:defRPr sz="1600" b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First and last name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FFBCCD2-799B-4347-A3B7-0B8F7A11742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05565" y="993648"/>
            <a:ext cx="9157548" cy="3282019"/>
          </a:xfrm>
        </p:spPr>
        <p:txBody>
          <a:bodyPr anchor="b"/>
          <a:lstStyle>
            <a:lvl1pPr marL="171450" indent="-114300"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2400">
                <a:solidFill>
                  <a:schemeClr val="bg2"/>
                </a:solidFill>
                <a:latin typeface="Avenir Next LT Pro Light" panose="020B0304020202020204" pitchFamily="34" charset="0"/>
              </a:defRPr>
            </a:lvl1pPr>
            <a:lvl2pPr marL="174625" indent="-174625">
              <a:lnSpc>
                <a:spcPct val="94000"/>
              </a:lnSpc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3200" spc="-50" baseline="0">
                <a:solidFill>
                  <a:schemeClr val="bg2"/>
                </a:solidFill>
                <a:latin typeface="Avenir Next LT Pro Light" panose="020B0304020202020204" pitchFamily="34" charset="0"/>
              </a:defRPr>
            </a:lvl2pPr>
            <a:lvl3pPr marL="171450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SzPct val="100000"/>
              <a:buFont typeface="Avenir Next LT Pro" panose="020B0504020202020204" pitchFamily="34" charset="0"/>
              <a:buChar char="“"/>
              <a:defRPr sz="1800">
                <a:solidFill>
                  <a:schemeClr val="bg2"/>
                </a:solidFill>
              </a:defRPr>
            </a:lvl3pPr>
            <a:lvl4pPr marL="171450" indent="-112713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4pPr>
            <a:lvl5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5pPr>
            <a:lvl6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6pPr>
            <a:lvl7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7pPr>
            <a:lvl8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8pPr>
            <a:lvl9pPr marL="173038" indent="-114300">
              <a:lnSpc>
                <a:spcPct val="100000"/>
              </a:lnSpc>
              <a:spcBef>
                <a:spcPts val="300"/>
              </a:spcBef>
              <a:spcAft>
                <a:spcPts val="900"/>
              </a:spcAft>
              <a:buFont typeface="Avenir Next LT Pro" panose="020B0504020202020204" pitchFamily="34" charset="0"/>
              <a:buChar char="“"/>
              <a:defRPr sz="1800" b="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Default quote size</a:t>
            </a:r>
          </a:p>
          <a:p>
            <a:pPr lvl="1"/>
            <a:r>
              <a:rPr lang="en-US" dirty="0"/>
              <a:t>Large quote size</a:t>
            </a:r>
          </a:p>
          <a:p>
            <a:pPr lvl="2"/>
            <a:r>
              <a:rPr lang="en-US" dirty="0"/>
              <a:t>Small quote size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7741E17F-19D8-4F8F-ACC7-60F9386CD2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078927"/>
            <a:ext cx="8975495" cy="246221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1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Position/title</a:t>
            </a:r>
          </a:p>
        </p:txBody>
      </p:sp>
    </p:spTree>
    <p:extLst>
      <p:ext uri="{BB962C8B-B14F-4D97-AF65-F5344CB8AC3E}">
        <p14:creationId xmlns:p14="http://schemas.microsoft.com/office/powerpoint/2010/main" val="10471000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E6B3-9355-4011-9488-4569610D7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only (short title no longer than 2 lines)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690BC-1E11-4669-AD23-58F947DE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3381F-25DE-45D8-A0AB-B90C184AE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24F4F-3030-42EA-8611-D556F3B9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9" name="Footnote Placeholder">
            <a:extLst>
              <a:ext uri="{FF2B5EF4-FFF2-40B4-BE49-F238E27FC236}">
                <a16:creationId xmlns:a16="http://schemas.microsoft.com/office/drawing/2014/main" id="{A161514B-08BD-4231-8501-029CF9AE54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867401"/>
            <a:ext cx="10816997" cy="181712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56A8A569-FF6F-447D-B317-DD228C6857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185385"/>
            <a:ext cx="10817225" cy="274320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needed). Long titles should be broken up into a short title and subtitle</a:t>
            </a:r>
          </a:p>
        </p:txBody>
      </p:sp>
    </p:spTree>
    <p:extLst>
      <p:ext uri="{BB962C8B-B14F-4D97-AF65-F5344CB8AC3E}">
        <p14:creationId xmlns:p14="http://schemas.microsoft.com/office/powerpoint/2010/main" val="128016144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493E0-074E-4072-AF7F-0B54C37EC0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5294314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FB958-5B43-4320-AA17-55CD916A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88405-DC26-40E3-87A5-31B259BE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9C427-4F0F-4ABD-837F-5AB847CF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DBA8FCB-01B1-46AA-9DE7-6346CA9428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52943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A2D08C9-97AB-4AE5-BBC3-56B9F4A1B2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0300" y="685800"/>
            <a:ext cx="5292725" cy="5026152"/>
          </a:xfrm>
        </p:spPr>
        <p:txBody>
          <a:bodyPr bIns="64008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E9D437B2-1EBE-4113-AB64-AC55FAF8C51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E3ABDEF8-114A-45C9-A1B0-95D49CAA6D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5292725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231703628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CF4C-C3F7-452D-95E8-E00DE831D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0300" y="619539"/>
            <a:ext cx="5294312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A6F91-D1CB-47AA-A9D4-5A1BEF4F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49B82-BC22-440E-A735-5141CDCD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5854C-F2FB-4689-9B74-9B787F8BA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79E372-1C46-4C06-AEB6-20227FFD01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10300" y="1752600"/>
            <a:ext cx="5294313" cy="3959352"/>
          </a:xfrm>
        </p:spPr>
        <p:txBody>
          <a:bodyPr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088389E-2732-40FD-AD51-08D2732C5CD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" y="685800"/>
            <a:ext cx="5294313" cy="5026152"/>
          </a:xfrm>
        </p:spPr>
        <p:txBody>
          <a:bodyPr bIns="64008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7F684A4E-82C2-4A8E-B754-8DC7B7599AE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62647516-F03D-45EF-82C4-32251B75F3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8483" y="1182706"/>
            <a:ext cx="5294313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4646100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Image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FD89E-4BAD-43CE-B677-85E383070E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5294314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611F5-0E3D-4A90-AC11-6C38C204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798EA-D0EE-42F5-A75A-592E833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C9226-00F1-4B80-8350-A2EDDE7E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62D711-4C31-458C-A2EF-4D58516DBB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5294313" cy="3962400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128704A-61F0-42C7-BB35-857D26B33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0300" y="685800"/>
            <a:ext cx="5292725" cy="2438400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AF1624C4-FAC3-4892-BC0F-FFA9847F8D2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10300" y="3276600"/>
            <a:ext cx="5292725" cy="2438400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BE08F6CA-68CE-44F1-9E54-7D043FD221E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98E2E755-4DA2-46FB-A38B-9CAB6D1F6D9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5292725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65474844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Image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B503-92FA-490F-89AD-4CE3FF2114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5294314" cy="462884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F37803-3564-425D-9466-17C574B3D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8345B-C502-4737-BFE7-DF857EE6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53DD5-49D5-4BB1-AC04-4D012B0F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DE3D8E-270E-4103-8DFF-D9C2CA75E9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52943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7E7052-99C2-4643-A3BA-DA838E02F5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0300" y="685800"/>
            <a:ext cx="2532063" cy="5026025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5A3D21A-2723-46D4-8B1C-49999F7560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72550" y="685800"/>
            <a:ext cx="2532064" cy="5026025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6FD3DF09-9ECC-4132-B1AD-EA98F9F66F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E42C7CF4-CCCD-473D-ADA7-5F82BCA8B7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5294313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3237876110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Image Grid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E6884-77DF-4CFE-AB6F-8A27CED72F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19539"/>
            <a:ext cx="5294313" cy="4628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1EC77-D7C0-4953-AF19-889E6D75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832304-35BE-4E16-B991-0F9FCD97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F846C-360E-4D90-B977-B48B381A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D74EF8-A7E2-4025-8029-6040D415BA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5294313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CA937E3-0CE0-43EA-94FB-6D0CA32510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00" y="685801"/>
            <a:ext cx="3122613" cy="2895599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4142C92-08D7-4C34-9E9C-38AC370391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00" y="3733800"/>
            <a:ext cx="3121025" cy="1978025"/>
          </a:xfrm>
        </p:spPr>
        <p:txBody>
          <a:bodyPr bIns="457200" anchor="ctr"/>
          <a:lstStyle>
            <a:lvl1pPr algn="ctr"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6020BD0-FDD2-40CF-A3C1-D8B8D0E1C1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11889" y="685801"/>
            <a:ext cx="2002536" cy="1975104"/>
          </a:xfrm>
        </p:spPr>
        <p:txBody>
          <a:bodyPr bIns="548640" anchor="ctr"/>
          <a:lstStyle>
            <a:lvl1pPr algn="ctr">
              <a:defRPr sz="100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</p:txBody>
      </p:sp>
      <p:sp>
        <p:nvSpPr>
          <p:cNvPr id="14" name="Footnote Placeholder">
            <a:extLst>
              <a:ext uri="{FF2B5EF4-FFF2-40B4-BE49-F238E27FC236}">
                <a16:creationId xmlns:a16="http://schemas.microsoft.com/office/drawing/2014/main" id="{E68D33A5-E756-402E-B3ED-2FD13F6547C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Subtitle Placeholder">
            <a:extLst>
              <a:ext uri="{FF2B5EF4-FFF2-40B4-BE49-F238E27FC236}">
                <a16:creationId xmlns:a16="http://schemas.microsoft.com/office/drawing/2014/main" id="{EA777C3B-A3D8-4311-9801-8E1314875C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5294313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3354696187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with Image (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9AA7315-FF8F-494F-961E-D044B8297A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1050" y="685800"/>
            <a:ext cx="4373563" cy="4419600"/>
          </a:xfrm>
          <a:solidFill>
            <a:schemeClr val="accent1">
              <a:lumMod val="75000"/>
            </a:schemeClr>
          </a:solidFill>
        </p:spPr>
        <p:txBody>
          <a:bodyPr rIns="0" bIns="54864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337E1-3C5D-4483-846D-A8CDF4C7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425BE-6649-47CF-9172-54A39283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C0C74-3A69-4E83-8A3E-D5FF0309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CABFF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F8D8D3EA-0F3F-4302-8709-6121E2D3319E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rgbClr val="8CABFF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4B5E6E1-80C4-4FD6-858A-EE12142AB2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799" y="670560"/>
            <a:ext cx="6215063" cy="4480560"/>
          </a:xfrm>
        </p:spPr>
        <p:txBody>
          <a:bodyPr rIns="228600" anchor="b"/>
          <a:lstStyle>
            <a:lvl1pPr>
              <a:lnSpc>
                <a:spcPct val="96000"/>
              </a:lnSpc>
              <a:spcAft>
                <a:spcPts val="900"/>
              </a:spcAft>
              <a:defRPr sz="4400" b="0" spc="-10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96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2400">
                <a:solidFill>
                  <a:schemeClr val="bg1"/>
                </a:solidFill>
                <a:latin typeface="Avenir Next LT Pro Light" panose="020B0304020202020204" pitchFamily="34" charset="0"/>
              </a:defRPr>
            </a:lvl3pPr>
            <a:lvl4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4pPr>
            <a:lvl5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5pPr>
            <a:lvl6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6pPr>
            <a:lvl7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7pPr>
            <a:lvl8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8pPr>
            <a:lvl9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9pPr>
          </a:lstStyle>
          <a:p>
            <a:pPr lvl="0"/>
            <a:r>
              <a:rPr lang="en-US" dirty="0"/>
              <a:t>Large Statement </a:t>
            </a:r>
            <a:br>
              <a:rPr lang="en-US" dirty="0"/>
            </a:br>
            <a:r>
              <a:rPr lang="en-US" dirty="0"/>
              <a:t>with Image (Blue)</a:t>
            </a:r>
          </a:p>
          <a:p>
            <a:pPr lvl="1"/>
            <a:r>
              <a:rPr lang="en-US" dirty="0"/>
              <a:t>Optional subtitle can go here</a:t>
            </a:r>
          </a:p>
        </p:txBody>
      </p:sp>
    </p:spTree>
    <p:extLst>
      <p:ext uri="{BB962C8B-B14F-4D97-AF65-F5344CB8AC3E}">
        <p14:creationId xmlns:p14="http://schemas.microsoft.com/office/powerpoint/2010/main" val="351104132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with Image (Gray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9AA7315-FF8F-494F-961E-D044B8297A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1050" y="685800"/>
            <a:ext cx="4373563" cy="4419600"/>
          </a:xfrm>
          <a:solidFill>
            <a:schemeClr val="bg1"/>
          </a:solidFill>
        </p:spPr>
        <p:txBody>
          <a:bodyPr rIns="0" bIns="548640" anchor="ctr"/>
          <a:lstStyle>
            <a:lvl1pPr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337E1-3C5D-4483-846D-A8CDF4C7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425BE-6649-47CF-9172-54A39283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C0C74-3A69-4E83-8A3E-D5FF0309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F8D8D3EA-0F3F-4302-8709-6121E2D3319E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00C74D-2FC2-4792-BC46-01BF0EEC4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799" y="670560"/>
            <a:ext cx="6215063" cy="4480560"/>
          </a:xfrm>
        </p:spPr>
        <p:txBody>
          <a:bodyPr rIns="228600" anchor="b"/>
          <a:lstStyle>
            <a:lvl1pPr>
              <a:lnSpc>
                <a:spcPct val="96000"/>
              </a:lnSpc>
              <a:spcAft>
                <a:spcPts val="900"/>
              </a:spcAft>
              <a:defRPr sz="4400" b="0" spc="-100" baseline="0">
                <a:solidFill>
                  <a:schemeClr val="tx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96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sz="1800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2400">
                <a:solidFill>
                  <a:schemeClr val="accent1"/>
                </a:solidFill>
                <a:latin typeface="Avenir Next LT Pro Light" panose="020B0304020202020204" pitchFamily="34" charset="0"/>
              </a:defRPr>
            </a:lvl3pPr>
            <a:lvl4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4pPr>
            <a:lvl5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5pPr>
            <a:lvl6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6pPr>
            <a:lvl7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7pPr>
            <a:lvl8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8pPr>
            <a:lvl9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accent1"/>
                </a:solidFill>
                <a:latin typeface="Avenir Next LT Pro Light" panose="020B0304020202020204" pitchFamily="34" charset="0"/>
              </a:defRPr>
            </a:lvl9pPr>
          </a:lstStyle>
          <a:p>
            <a:pPr lvl="0"/>
            <a:r>
              <a:rPr lang="en-US" dirty="0"/>
              <a:t>Large Statement </a:t>
            </a:r>
            <a:br>
              <a:rPr lang="en-US" dirty="0"/>
            </a:br>
            <a:r>
              <a:rPr lang="en-US" dirty="0"/>
              <a:t>with Image (Gray)</a:t>
            </a:r>
          </a:p>
          <a:p>
            <a:pPr lvl="1"/>
            <a:r>
              <a:rPr lang="en-US" dirty="0"/>
              <a:t>Optional subtitle can go here</a:t>
            </a:r>
          </a:p>
        </p:txBody>
      </p:sp>
    </p:spTree>
    <p:extLst>
      <p:ext uri="{BB962C8B-B14F-4D97-AF65-F5344CB8AC3E}">
        <p14:creationId xmlns:p14="http://schemas.microsoft.com/office/powerpoint/2010/main" val="3908150058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with Imag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9AA7315-FF8F-494F-961E-D044B8297A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1050" y="685800"/>
            <a:ext cx="4373563" cy="4419600"/>
          </a:xfrm>
          <a:solidFill>
            <a:schemeClr val="tx2">
              <a:lumMod val="50000"/>
            </a:schemeClr>
          </a:solidFill>
        </p:spPr>
        <p:txBody>
          <a:bodyPr rIns="0" bIns="54864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337E1-3C5D-4483-846D-A8CDF4C7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425BE-6649-47CF-9172-54A39283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C0C74-3A69-4E83-8A3E-D5FF0309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F8D8D3EA-0F3F-4302-8709-6121E2D3319E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1AE8693E-5135-4F3B-914C-FAE8D53AAE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799" y="670560"/>
            <a:ext cx="6215063" cy="4480560"/>
          </a:xfrm>
        </p:spPr>
        <p:txBody>
          <a:bodyPr rIns="228600" anchor="b"/>
          <a:lstStyle>
            <a:lvl1pPr>
              <a:lnSpc>
                <a:spcPct val="96000"/>
              </a:lnSpc>
              <a:spcAft>
                <a:spcPts val="900"/>
              </a:spcAft>
              <a:defRPr sz="4400" b="0" spc="-10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  <a:lvl2pPr marL="0" indent="0">
              <a:lnSpc>
                <a:spcPct val="96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2400">
                <a:solidFill>
                  <a:schemeClr val="bg1"/>
                </a:solidFill>
                <a:latin typeface="Avenir Next LT Pro Light" panose="020B0304020202020204" pitchFamily="34" charset="0"/>
              </a:defRPr>
            </a:lvl3pPr>
            <a:lvl4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4pPr>
            <a:lvl5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5pPr>
            <a:lvl6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6pPr>
            <a:lvl7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7pPr>
            <a:lvl8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8pPr>
            <a:lvl9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3200" b="0" spc="-5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9pPr>
          </a:lstStyle>
          <a:p>
            <a:pPr lvl="0"/>
            <a:r>
              <a:rPr lang="en-US" dirty="0"/>
              <a:t>Large Statement </a:t>
            </a:r>
            <a:br>
              <a:rPr lang="en-US" dirty="0"/>
            </a:br>
            <a:r>
              <a:rPr lang="en-US" dirty="0"/>
              <a:t>with Image (Black)</a:t>
            </a:r>
          </a:p>
          <a:p>
            <a:pPr lvl="1"/>
            <a:r>
              <a:rPr lang="en-US" dirty="0"/>
              <a:t>Optional subtitle can go here</a:t>
            </a:r>
          </a:p>
        </p:txBody>
      </p:sp>
    </p:spTree>
    <p:extLst>
      <p:ext uri="{BB962C8B-B14F-4D97-AF65-F5344CB8AC3E}">
        <p14:creationId xmlns:p14="http://schemas.microsoft.com/office/powerpoint/2010/main" val="134579105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Video o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BDA55ADD-5A5D-448A-9F7D-1D2A4346A86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7620" y="-9144"/>
            <a:ext cx="12207240" cy="6876288"/>
          </a:xfrm>
          <a:custGeom>
            <a:avLst/>
            <a:gdLst>
              <a:gd name="connsiteX0" fmla="*/ 1157757 w 12207240"/>
              <a:gd name="connsiteY0" fmla="*/ 6358833 h 6876288"/>
              <a:gd name="connsiteX1" fmla="*/ 1181410 w 12207240"/>
              <a:gd name="connsiteY1" fmla="*/ 6456265 h 6876288"/>
              <a:gd name="connsiteX2" fmla="*/ 1194088 w 12207240"/>
              <a:gd name="connsiteY2" fmla="*/ 6456265 h 6876288"/>
              <a:gd name="connsiteX3" fmla="*/ 1218641 w 12207240"/>
              <a:gd name="connsiteY3" fmla="*/ 6358833 h 6876288"/>
              <a:gd name="connsiteX4" fmla="*/ 1207847 w 12207240"/>
              <a:gd name="connsiteY4" fmla="*/ 6358833 h 6876288"/>
              <a:gd name="connsiteX5" fmla="*/ 1196883 w 12207240"/>
              <a:gd name="connsiteY5" fmla="*/ 6405021 h 6876288"/>
              <a:gd name="connsiteX6" fmla="*/ 1187889 w 12207240"/>
              <a:gd name="connsiteY6" fmla="*/ 6444973 h 6876288"/>
              <a:gd name="connsiteX7" fmla="*/ 1187622 w 12207240"/>
              <a:gd name="connsiteY7" fmla="*/ 6444973 h 6876288"/>
              <a:gd name="connsiteX8" fmla="*/ 1179612 w 12207240"/>
              <a:gd name="connsiteY8" fmla="*/ 6405021 h 6876288"/>
              <a:gd name="connsiteX9" fmla="*/ 1169000 w 12207240"/>
              <a:gd name="connsiteY9" fmla="*/ 6358833 h 6876288"/>
              <a:gd name="connsiteX10" fmla="*/ 1249088 w 12207240"/>
              <a:gd name="connsiteY10" fmla="*/ 6358821 h 6876288"/>
              <a:gd name="connsiteX11" fmla="*/ 1249088 w 12207240"/>
              <a:gd name="connsiteY11" fmla="*/ 6456253 h 6876288"/>
              <a:gd name="connsiteX12" fmla="*/ 1294766 w 12207240"/>
              <a:gd name="connsiteY12" fmla="*/ 6456253 h 6876288"/>
              <a:gd name="connsiteX13" fmla="*/ 1294766 w 12207240"/>
              <a:gd name="connsiteY13" fmla="*/ 6446797 h 6876288"/>
              <a:gd name="connsiteX14" fmla="*/ 1259797 w 12207240"/>
              <a:gd name="connsiteY14" fmla="*/ 6446797 h 6876288"/>
              <a:gd name="connsiteX15" fmla="*/ 1259797 w 12207240"/>
              <a:gd name="connsiteY15" fmla="*/ 6409518 h 6876288"/>
              <a:gd name="connsiteX16" fmla="*/ 1292372 w 12207240"/>
              <a:gd name="connsiteY16" fmla="*/ 6409518 h 6876288"/>
              <a:gd name="connsiteX17" fmla="*/ 1292372 w 12207240"/>
              <a:gd name="connsiteY17" fmla="*/ 6400062 h 6876288"/>
              <a:gd name="connsiteX18" fmla="*/ 1259797 w 12207240"/>
              <a:gd name="connsiteY18" fmla="*/ 6400062 h 6876288"/>
              <a:gd name="connsiteX19" fmla="*/ 1259797 w 12207240"/>
              <a:gd name="connsiteY19" fmla="*/ 6368277 h 6876288"/>
              <a:gd name="connsiteX20" fmla="*/ 1294766 w 12207240"/>
              <a:gd name="connsiteY20" fmla="*/ 6368277 h 6876288"/>
              <a:gd name="connsiteX21" fmla="*/ 1294766 w 12207240"/>
              <a:gd name="connsiteY21" fmla="*/ 6358821 h 6876288"/>
              <a:gd name="connsiteX22" fmla="*/ 1115118 w 12207240"/>
              <a:gd name="connsiteY22" fmla="*/ 6358821 h 6876288"/>
              <a:gd name="connsiteX23" fmla="*/ 1115118 w 12207240"/>
              <a:gd name="connsiteY23" fmla="*/ 6456253 h 6876288"/>
              <a:gd name="connsiteX24" fmla="*/ 1127297 w 12207240"/>
              <a:gd name="connsiteY24" fmla="*/ 6456253 h 6876288"/>
              <a:gd name="connsiteX25" fmla="*/ 1127297 w 12207240"/>
              <a:gd name="connsiteY25" fmla="*/ 6358821 h 6876288"/>
              <a:gd name="connsiteX26" fmla="*/ 1029865 w 12207240"/>
              <a:gd name="connsiteY26" fmla="*/ 6358821 h 6876288"/>
              <a:gd name="connsiteX27" fmla="*/ 1029865 w 12207240"/>
              <a:gd name="connsiteY27" fmla="*/ 6368277 h 6876288"/>
              <a:gd name="connsiteX28" fmla="*/ 1051208 w 12207240"/>
              <a:gd name="connsiteY28" fmla="*/ 6368277 h 6876288"/>
              <a:gd name="connsiteX29" fmla="*/ 1051208 w 12207240"/>
              <a:gd name="connsiteY29" fmla="*/ 6456253 h 6876288"/>
              <a:gd name="connsiteX30" fmla="*/ 1061795 w 12207240"/>
              <a:gd name="connsiteY30" fmla="*/ 6456253 h 6876288"/>
              <a:gd name="connsiteX31" fmla="*/ 1061795 w 12207240"/>
              <a:gd name="connsiteY31" fmla="*/ 6368277 h 6876288"/>
              <a:gd name="connsiteX32" fmla="*/ 1083139 w 12207240"/>
              <a:gd name="connsiteY32" fmla="*/ 6368277 h 6876288"/>
              <a:gd name="connsiteX33" fmla="*/ 1083139 w 12207240"/>
              <a:gd name="connsiteY33" fmla="*/ 6358821 h 6876288"/>
              <a:gd name="connsiteX34" fmla="*/ 988769 w 12207240"/>
              <a:gd name="connsiteY34" fmla="*/ 6358821 h 6876288"/>
              <a:gd name="connsiteX35" fmla="*/ 988769 w 12207240"/>
              <a:gd name="connsiteY35" fmla="*/ 6456253 h 6876288"/>
              <a:gd name="connsiteX36" fmla="*/ 999429 w 12207240"/>
              <a:gd name="connsiteY36" fmla="*/ 6456253 h 6876288"/>
              <a:gd name="connsiteX37" fmla="*/ 999429 w 12207240"/>
              <a:gd name="connsiteY37" fmla="*/ 6358821 h 6876288"/>
              <a:gd name="connsiteX38" fmla="*/ 901996 w 12207240"/>
              <a:gd name="connsiteY38" fmla="*/ 6358821 h 6876288"/>
              <a:gd name="connsiteX39" fmla="*/ 901996 w 12207240"/>
              <a:gd name="connsiteY39" fmla="*/ 6427884 h 6876288"/>
              <a:gd name="connsiteX40" fmla="*/ 927655 w 12207240"/>
              <a:gd name="connsiteY40" fmla="*/ 6457784 h 6876288"/>
              <a:gd name="connsiteX41" fmla="*/ 953763 w 12207240"/>
              <a:gd name="connsiteY41" fmla="*/ 6427240 h 6876288"/>
              <a:gd name="connsiteX42" fmla="*/ 953763 w 12207240"/>
              <a:gd name="connsiteY42" fmla="*/ 6358821 h 6876288"/>
              <a:gd name="connsiteX43" fmla="*/ 943468 w 12207240"/>
              <a:gd name="connsiteY43" fmla="*/ 6358821 h 6876288"/>
              <a:gd name="connsiteX44" fmla="*/ 943468 w 12207240"/>
              <a:gd name="connsiteY44" fmla="*/ 6427057 h 6876288"/>
              <a:gd name="connsiteX45" fmla="*/ 943456 w 12207240"/>
              <a:gd name="connsiteY45" fmla="*/ 6427057 h 6876288"/>
              <a:gd name="connsiteX46" fmla="*/ 927922 w 12207240"/>
              <a:gd name="connsiteY46" fmla="*/ 6448425 h 6876288"/>
              <a:gd name="connsiteX47" fmla="*/ 912559 w 12207240"/>
              <a:gd name="connsiteY47" fmla="*/ 6427057 h 6876288"/>
              <a:gd name="connsiteX48" fmla="*/ 912559 w 12207240"/>
              <a:gd name="connsiteY48" fmla="*/ 6358821 h 6876288"/>
              <a:gd name="connsiteX49" fmla="*/ 821288 w 12207240"/>
              <a:gd name="connsiteY49" fmla="*/ 6358821 h 6876288"/>
              <a:gd name="connsiteX50" fmla="*/ 821288 w 12207240"/>
              <a:gd name="connsiteY50" fmla="*/ 6368277 h 6876288"/>
              <a:gd name="connsiteX51" fmla="*/ 821301 w 12207240"/>
              <a:gd name="connsiteY51" fmla="*/ 6368277 h 6876288"/>
              <a:gd name="connsiteX52" fmla="*/ 842644 w 12207240"/>
              <a:gd name="connsiteY52" fmla="*/ 6368277 h 6876288"/>
              <a:gd name="connsiteX53" fmla="*/ 842644 w 12207240"/>
              <a:gd name="connsiteY53" fmla="*/ 6456253 h 6876288"/>
              <a:gd name="connsiteX54" fmla="*/ 853231 w 12207240"/>
              <a:gd name="connsiteY54" fmla="*/ 6456253 h 6876288"/>
              <a:gd name="connsiteX55" fmla="*/ 853231 w 12207240"/>
              <a:gd name="connsiteY55" fmla="*/ 6368277 h 6876288"/>
              <a:gd name="connsiteX56" fmla="*/ 874575 w 12207240"/>
              <a:gd name="connsiteY56" fmla="*/ 6368277 h 6876288"/>
              <a:gd name="connsiteX57" fmla="*/ 874575 w 12207240"/>
              <a:gd name="connsiteY57" fmla="*/ 6358821 h 6876288"/>
              <a:gd name="connsiteX58" fmla="*/ 785383 w 12207240"/>
              <a:gd name="connsiteY58" fmla="*/ 6358821 h 6876288"/>
              <a:gd name="connsiteX59" fmla="*/ 785383 w 12207240"/>
              <a:gd name="connsiteY59" fmla="*/ 6395929 h 6876288"/>
              <a:gd name="connsiteX60" fmla="*/ 786210 w 12207240"/>
              <a:gd name="connsiteY60" fmla="*/ 6439637 h 6876288"/>
              <a:gd name="connsiteX61" fmla="*/ 786112 w 12207240"/>
              <a:gd name="connsiteY61" fmla="*/ 6439637 h 6876288"/>
              <a:gd name="connsiteX62" fmla="*/ 785189 w 12207240"/>
              <a:gd name="connsiteY62" fmla="*/ 6437255 h 6876288"/>
              <a:gd name="connsiteX63" fmla="*/ 752334 w 12207240"/>
              <a:gd name="connsiteY63" fmla="*/ 6358833 h 6876288"/>
              <a:gd name="connsiteX64" fmla="*/ 739086 w 12207240"/>
              <a:gd name="connsiteY64" fmla="*/ 6358833 h 6876288"/>
              <a:gd name="connsiteX65" fmla="*/ 739086 w 12207240"/>
              <a:gd name="connsiteY65" fmla="*/ 6456265 h 6876288"/>
              <a:gd name="connsiteX66" fmla="*/ 749113 w 12207240"/>
              <a:gd name="connsiteY66" fmla="*/ 6456265 h 6876288"/>
              <a:gd name="connsiteX67" fmla="*/ 749113 w 12207240"/>
              <a:gd name="connsiteY67" fmla="*/ 6418245 h 6876288"/>
              <a:gd name="connsiteX68" fmla="*/ 748287 w 12207240"/>
              <a:gd name="connsiteY68" fmla="*/ 6372604 h 6876288"/>
              <a:gd name="connsiteX69" fmla="*/ 748384 w 12207240"/>
              <a:gd name="connsiteY69" fmla="*/ 6372604 h 6876288"/>
              <a:gd name="connsiteX70" fmla="*/ 748566 w 12207240"/>
              <a:gd name="connsiteY70" fmla="*/ 6372884 h 6876288"/>
              <a:gd name="connsiteX71" fmla="*/ 749490 w 12207240"/>
              <a:gd name="connsiteY71" fmla="*/ 6375266 h 6876288"/>
              <a:gd name="connsiteX72" fmla="*/ 782806 w 12207240"/>
              <a:gd name="connsiteY72" fmla="*/ 6456265 h 6876288"/>
              <a:gd name="connsiteX73" fmla="*/ 795411 w 12207240"/>
              <a:gd name="connsiteY73" fmla="*/ 6456265 h 6876288"/>
              <a:gd name="connsiteX74" fmla="*/ 795411 w 12207240"/>
              <a:gd name="connsiteY74" fmla="*/ 6358821 h 6876288"/>
              <a:gd name="connsiteX75" fmla="*/ 693420 w 12207240"/>
              <a:gd name="connsiteY75" fmla="*/ 6358821 h 6876288"/>
              <a:gd name="connsiteX76" fmla="*/ 693420 w 12207240"/>
              <a:gd name="connsiteY76" fmla="*/ 6456253 h 6876288"/>
              <a:gd name="connsiteX77" fmla="*/ 704080 w 12207240"/>
              <a:gd name="connsiteY77" fmla="*/ 6456253 h 6876288"/>
              <a:gd name="connsiteX78" fmla="*/ 704080 w 12207240"/>
              <a:gd name="connsiteY78" fmla="*/ 6358821 h 6876288"/>
              <a:gd name="connsiteX79" fmla="*/ 994093 w 12207240"/>
              <a:gd name="connsiteY79" fmla="*/ 6306689 h 6876288"/>
              <a:gd name="connsiteX80" fmla="*/ 1004364 w 12207240"/>
              <a:gd name="connsiteY80" fmla="*/ 6317725 h 6876288"/>
              <a:gd name="connsiteX81" fmla="*/ 994093 w 12207240"/>
              <a:gd name="connsiteY81" fmla="*/ 6328762 h 6876288"/>
              <a:gd name="connsiteX82" fmla="*/ 983822 w 12207240"/>
              <a:gd name="connsiteY82" fmla="*/ 6317725 h 6876288"/>
              <a:gd name="connsiteX83" fmla="*/ 994093 w 12207240"/>
              <a:gd name="connsiteY83" fmla="*/ 6306689 h 6876288"/>
              <a:gd name="connsiteX84" fmla="*/ 994093 w 12207240"/>
              <a:gd name="connsiteY84" fmla="*/ 6296406 h 6876288"/>
              <a:gd name="connsiteX85" fmla="*/ 973539 w 12207240"/>
              <a:gd name="connsiteY85" fmla="*/ 6317725 h 6876288"/>
              <a:gd name="connsiteX86" fmla="*/ 994093 w 12207240"/>
              <a:gd name="connsiteY86" fmla="*/ 6339045 h 6876288"/>
              <a:gd name="connsiteX87" fmla="*/ 1014647 w 12207240"/>
              <a:gd name="connsiteY87" fmla="*/ 6317725 h 6876288"/>
              <a:gd name="connsiteX88" fmla="*/ 994093 w 12207240"/>
              <a:gd name="connsiteY88" fmla="*/ 6296406 h 6876288"/>
              <a:gd name="connsiteX89" fmla="*/ 0 w 12207240"/>
              <a:gd name="connsiteY89" fmla="*/ 0 h 6876288"/>
              <a:gd name="connsiteX90" fmla="*/ 12207240 w 12207240"/>
              <a:gd name="connsiteY90" fmla="*/ 0 h 6876288"/>
              <a:gd name="connsiteX91" fmla="*/ 12207240 w 12207240"/>
              <a:gd name="connsiteY91" fmla="*/ 6876288 h 6876288"/>
              <a:gd name="connsiteX92" fmla="*/ 0 w 12207240"/>
              <a:gd name="connsiteY92" fmla="*/ 6876288 h 68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2207240" h="6876288">
                <a:moveTo>
                  <a:pt x="1157757" y="6358833"/>
                </a:moveTo>
                <a:lnTo>
                  <a:pt x="1181410" y="6456265"/>
                </a:lnTo>
                <a:lnTo>
                  <a:pt x="1194088" y="6456265"/>
                </a:lnTo>
                <a:lnTo>
                  <a:pt x="1218641" y="6358833"/>
                </a:lnTo>
                <a:lnTo>
                  <a:pt x="1207847" y="6358833"/>
                </a:lnTo>
                <a:lnTo>
                  <a:pt x="1196883" y="6405021"/>
                </a:lnTo>
                <a:cubicBezTo>
                  <a:pt x="1193650" y="6418792"/>
                  <a:pt x="1188971" y="6436611"/>
                  <a:pt x="1187889" y="6444973"/>
                </a:cubicBezTo>
                <a:lnTo>
                  <a:pt x="1187622" y="6444973"/>
                </a:lnTo>
                <a:cubicBezTo>
                  <a:pt x="1186357" y="6435602"/>
                  <a:pt x="1182675" y="6418707"/>
                  <a:pt x="1179612" y="6405021"/>
                </a:cubicBezTo>
                <a:lnTo>
                  <a:pt x="1169000" y="6358833"/>
                </a:lnTo>
                <a:close/>
                <a:moveTo>
                  <a:pt x="1249088" y="6358821"/>
                </a:moveTo>
                <a:lnTo>
                  <a:pt x="1249088" y="6456253"/>
                </a:lnTo>
                <a:lnTo>
                  <a:pt x="1294766" y="6456253"/>
                </a:lnTo>
                <a:lnTo>
                  <a:pt x="1294766" y="6446797"/>
                </a:lnTo>
                <a:lnTo>
                  <a:pt x="1259797" y="6446797"/>
                </a:lnTo>
                <a:lnTo>
                  <a:pt x="1259797" y="6409518"/>
                </a:lnTo>
                <a:lnTo>
                  <a:pt x="1292372" y="6409518"/>
                </a:lnTo>
                <a:lnTo>
                  <a:pt x="1292372" y="6400062"/>
                </a:lnTo>
                <a:lnTo>
                  <a:pt x="1259797" y="6400062"/>
                </a:lnTo>
                <a:lnTo>
                  <a:pt x="1259797" y="6368277"/>
                </a:lnTo>
                <a:lnTo>
                  <a:pt x="1294766" y="6368277"/>
                </a:lnTo>
                <a:lnTo>
                  <a:pt x="1294766" y="6358821"/>
                </a:lnTo>
                <a:close/>
                <a:moveTo>
                  <a:pt x="1115118" y="6358821"/>
                </a:moveTo>
                <a:lnTo>
                  <a:pt x="1115118" y="6456253"/>
                </a:lnTo>
                <a:lnTo>
                  <a:pt x="1127297" y="6456253"/>
                </a:lnTo>
                <a:lnTo>
                  <a:pt x="1127297" y="6358821"/>
                </a:lnTo>
                <a:close/>
                <a:moveTo>
                  <a:pt x="1029865" y="6358821"/>
                </a:moveTo>
                <a:lnTo>
                  <a:pt x="1029865" y="6368277"/>
                </a:lnTo>
                <a:lnTo>
                  <a:pt x="1051208" y="6368277"/>
                </a:lnTo>
                <a:lnTo>
                  <a:pt x="1051208" y="6456253"/>
                </a:lnTo>
                <a:lnTo>
                  <a:pt x="1061795" y="6456253"/>
                </a:lnTo>
                <a:lnTo>
                  <a:pt x="1061795" y="6368277"/>
                </a:lnTo>
                <a:lnTo>
                  <a:pt x="1083139" y="6368277"/>
                </a:lnTo>
                <a:lnTo>
                  <a:pt x="1083139" y="6358821"/>
                </a:lnTo>
                <a:close/>
                <a:moveTo>
                  <a:pt x="988769" y="6358821"/>
                </a:moveTo>
                <a:lnTo>
                  <a:pt x="988769" y="6456253"/>
                </a:lnTo>
                <a:lnTo>
                  <a:pt x="999429" y="6456253"/>
                </a:lnTo>
                <a:lnTo>
                  <a:pt x="999429" y="6358821"/>
                </a:lnTo>
                <a:close/>
                <a:moveTo>
                  <a:pt x="901996" y="6358821"/>
                </a:moveTo>
                <a:lnTo>
                  <a:pt x="901996" y="6427884"/>
                </a:lnTo>
                <a:cubicBezTo>
                  <a:pt x="901996" y="6445678"/>
                  <a:pt x="908475" y="6457784"/>
                  <a:pt x="927655" y="6457784"/>
                </a:cubicBezTo>
                <a:cubicBezTo>
                  <a:pt x="947455" y="6457784"/>
                  <a:pt x="953763" y="6444949"/>
                  <a:pt x="953763" y="6427240"/>
                </a:cubicBezTo>
                <a:lnTo>
                  <a:pt x="953763" y="6358821"/>
                </a:lnTo>
                <a:lnTo>
                  <a:pt x="943468" y="6358821"/>
                </a:lnTo>
                <a:lnTo>
                  <a:pt x="943468" y="6427057"/>
                </a:lnTo>
                <a:lnTo>
                  <a:pt x="943456" y="6427057"/>
                </a:lnTo>
                <a:cubicBezTo>
                  <a:pt x="943456" y="6439528"/>
                  <a:pt x="940442" y="6448425"/>
                  <a:pt x="927922" y="6448425"/>
                </a:cubicBezTo>
                <a:cubicBezTo>
                  <a:pt x="915403" y="6448425"/>
                  <a:pt x="912559" y="6437790"/>
                  <a:pt x="912559" y="6427057"/>
                </a:cubicBezTo>
                <a:lnTo>
                  <a:pt x="912559" y="6358821"/>
                </a:lnTo>
                <a:close/>
                <a:moveTo>
                  <a:pt x="821288" y="6358821"/>
                </a:moveTo>
                <a:lnTo>
                  <a:pt x="821288" y="6368277"/>
                </a:lnTo>
                <a:lnTo>
                  <a:pt x="821301" y="6368277"/>
                </a:lnTo>
                <a:lnTo>
                  <a:pt x="842644" y="6368277"/>
                </a:lnTo>
                <a:lnTo>
                  <a:pt x="842644" y="6456253"/>
                </a:lnTo>
                <a:lnTo>
                  <a:pt x="853231" y="6456253"/>
                </a:lnTo>
                <a:lnTo>
                  <a:pt x="853231" y="6368277"/>
                </a:lnTo>
                <a:lnTo>
                  <a:pt x="874575" y="6368277"/>
                </a:lnTo>
                <a:lnTo>
                  <a:pt x="874575" y="6358821"/>
                </a:lnTo>
                <a:close/>
                <a:moveTo>
                  <a:pt x="785383" y="6358821"/>
                </a:moveTo>
                <a:lnTo>
                  <a:pt x="785383" y="6395929"/>
                </a:lnTo>
                <a:cubicBezTo>
                  <a:pt x="785383" y="6411912"/>
                  <a:pt x="785480" y="6426510"/>
                  <a:pt x="786210" y="6439637"/>
                </a:cubicBezTo>
                <a:lnTo>
                  <a:pt x="786112" y="6439637"/>
                </a:lnTo>
                <a:cubicBezTo>
                  <a:pt x="785930" y="6438993"/>
                  <a:pt x="785651" y="6438264"/>
                  <a:pt x="785189" y="6437255"/>
                </a:cubicBezTo>
                <a:cubicBezTo>
                  <a:pt x="776073" y="6413468"/>
                  <a:pt x="752334" y="6358833"/>
                  <a:pt x="752334" y="6358833"/>
                </a:cubicBezTo>
                <a:lnTo>
                  <a:pt x="739086" y="6358833"/>
                </a:lnTo>
                <a:lnTo>
                  <a:pt x="739086" y="6456265"/>
                </a:lnTo>
                <a:lnTo>
                  <a:pt x="749113" y="6456265"/>
                </a:lnTo>
                <a:lnTo>
                  <a:pt x="749113" y="6418245"/>
                </a:lnTo>
                <a:cubicBezTo>
                  <a:pt x="749113" y="6400706"/>
                  <a:pt x="749016" y="6384722"/>
                  <a:pt x="748287" y="6372604"/>
                </a:cubicBezTo>
                <a:lnTo>
                  <a:pt x="748384" y="6372604"/>
                </a:lnTo>
                <a:cubicBezTo>
                  <a:pt x="748481" y="6372701"/>
                  <a:pt x="748481" y="6372786"/>
                  <a:pt x="748566" y="6372884"/>
                </a:cubicBezTo>
                <a:cubicBezTo>
                  <a:pt x="748749" y="6373528"/>
                  <a:pt x="749028" y="6374257"/>
                  <a:pt x="749490" y="6375266"/>
                </a:cubicBezTo>
                <a:cubicBezTo>
                  <a:pt x="756029" y="6391796"/>
                  <a:pt x="782806" y="6456265"/>
                  <a:pt x="782806" y="6456265"/>
                </a:cubicBezTo>
                <a:lnTo>
                  <a:pt x="795411" y="6456265"/>
                </a:lnTo>
                <a:lnTo>
                  <a:pt x="795411" y="6358821"/>
                </a:lnTo>
                <a:close/>
                <a:moveTo>
                  <a:pt x="693420" y="6358821"/>
                </a:moveTo>
                <a:lnTo>
                  <a:pt x="693420" y="6456253"/>
                </a:lnTo>
                <a:lnTo>
                  <a:pt x="704080" y="6456253"/>
                </a:lnTo>
                <a:lnTo>
                  <a:pt x="704080" y="6358821"/>
                </a:lnTo>
                <a:close/>
                <a:moveTo>
                  <a:pt x="994093" y="6306689"/>
                </a:moveTo>
                <a:cubicBezTo>
                  <a:pt x="999769" y="6306689"/>
                  <a:pt x="1004364" y="6311636"/>
                  <a:pt x="1004364" y="6317725"/>
                </a:cubicBezTo>
                <a:cubicBezTo>
                  <a:pt x="1004364" y="6323815"/>
                  <a:pt x="999757" y="6328762"/>
                  <a:pt x="994093" y="6328762"/>
                </a:cubicBezTo>
                <a:cubicBezTo>
                  <a:pt x="988417" y="6328762"/>
                  <a:pt x="983822" y="6323815"/>
                  <a:pt x="983822" y="6317725"/>
                </a:cubicBezTo>
                <a:cubicBezTo>
                  <a:pt x="983822" y="6311624"/>
                  <a:pt x="988429" y="6306689"/>
                  <a:pt x="994093" y="6306689"/>
                </a:cubicBezTo>
                <a:close/>
                <a:moveTo>
                  <a:pt x="994093" y="6296406"/>
                </a:moveTo>
                <a:cubicBezTo>
                  <a:pt x="982740" y="6296406"/>
                  <a:pt x="973539" y="6305947"/>
                  <a:pt x="973539" y="6317725"/>
                </a:cubicBezTo>
                <a:cubicBezTo>
                  <a:pt x="973539" y="6329491"/>
                  <a:pt x="982740" y="6339045"/>
                  <a:pt x="994093" y="6339045"/>
                </a:cubicBezTo>
                <a:cubicBezTo>
                  <a:pt x="1005446" y="6339045"/>
                  <a:pt x="1014647" y="6329503"/>
                  <a:pt x="1014647" y="6317725"/>
                </a:cubicBezTo>
                <a:cubicBezTo>
                  <a:pt x="1014647" y="6305947"/>
                  <a:pt x="1005446" y="6296406"/>
                  <a:pt x="994093" y="6296406"/>
                </a:cubicBezTo>
                <a:close/>
                <a:moveTo>
                  <a:pt x="0" y="0"/>
                </a:moveTo>
                <a:lnTo>
                  <a:pt x="12207240" y="0"/>
                </a:lnTo>
                <a:lnTo>
                  <a:pt x="12207240" y="6876288"/>
                </a:lnTo>
                <a:lnTo>
                  <a:pt x="0" y="6876288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rIns="0" bIns="548640" anchor="ctr" anchorCtr="0">
            <a:no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Image/video placeholder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FF560-63BA-48EA-A19D-C3B5DB7C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FCBFA0-6305-4928-99D7-7F84E0AD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2CD75-A574-4046-9A6D-484A42FC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0136096-5081-415C-AA7C-3F357CA37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7620" y="-9144"/>
            <a:ext cx="12207241" cy="2667000"/>
          </a:xfrm>
          <a:gradFill>
            <a:gsLst>
              <a:gs pos="30000">
                <a:schemeClr val="tx1">
                  <a:alpha val="7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 lIns="685800" tIns="630936" rIns="9144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 bleed video or image (delete title if not needed)</a:t>
            </a:r>
          </a:p>
        </p:txBody>
      </p:sp>
      <p:sp>
        <p:nvSpPr>
          <p:cNvPr id="9" name="Subtitle Placeholder">
            <a:extLst>
              <a:ext uri="{FF2B5EF4-FFF2-40B4-BE49-F238E27FC236}">
                <a16:creationId xmlns:a16="http://schemas.microsoft.com/office/drawing/2014/main" id="{F8FA9AED-E22F-466A-96D8-71D12360F2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13" name="Footnote Placeholder">
            <a:extLst>
              <a:ext uri="{FF2B5EF4-FFF2-40B4-BE49-F238E27FC236}">
                <a16:creationId xmlns:a16="http://schemas.microsoft.com/office/drawing/2014/main" id="{679DE4FA-F0DB-4270-AF9C-8C8E87FA59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defRPr sz="900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solidFill>
                  <a:schemeClr val="bg1"/>
                </a:solidFill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bg1"/>
                </a:solidFill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bg1"/>
                </a:solidFill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bg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bg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bg1"/>
                </a:solidFill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solidFill>
                  <a:schemeClr val="bg1"/>
                </a:solidFill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148541669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1D7C1-38B1-4250-A6E7-41D6CA116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Important safety information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366E6-5E7C-4503-B5C2-062642B3FD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90391D0-CA1D-4D88-BE9E-D06824A86D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500FCD8-0009-4BB9-9322-642D9BCB94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497665FE-238D-4898-9EB0-73B1909B1E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47800"/>
            <a:ext cx="10817225" cy="4264152"/>
          </a:xfrm>
        </p:spPr>
        <p:txBody>
          <a:bodyPr numCol="2" spcCol="228600"/>
          <a:lstStyle>
            <a:lvl1pPr marL="0" indent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1">
                <a:solidFill>
                  <a:schemeClr val="tx1"/>
                </a:solidFill>
              </a:defRPr>
            </a:lvl1pPr>
            <a:lvl2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</a:defRPr>
            </a:lvl2pPr>
            <a:lvl3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</a:defRPr>
            </a:lvl3pPr>
            <a:lvl4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</a:defRPr>
            </a:lvl4pPr>
            <a:lvl5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</a:defRPr>
            </a:lvl5pPr>
            <a:lvl6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  <a:latin typeface="+mj-lt"/>
              </a:defRPr>
            </a:lvl6pPr>
            <a:lvl7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  <a:latin typeface="+mj-lt"/>
              </a:defRPr>
            </a:lvl7pPr>
            <a:lvl8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  <a:latin typeface="+mj-lt"/>
              </a:defRPr>
            </a:lvl8pPr>
            <a:lvl9pPr marL="0" indent="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910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65BCA-C297-47CB-8AE1-F39DCEF1F3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and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3F7E1-ADEF-41AD-AC58-F1A730C2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02AE0-6A49-4F4B-9764-8D8EDBE7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F12A1-79FD-4501-B612-227849DF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68E95E-0895-4F6E-929F-A97B50C9E9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7387" y="1752600"/>
            <a:ext cx="10817225" cy="395935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note Placeholder">
            <a:extLst>
              <a:ext uri="{FF2B5EF4-FFF2-40B4-BE49-F238E27FC236}">
                <a16:creationId xmlns:a16="http://schemas.microsoft.com/office/drawing/2014/main" id="{15D81D34-8E4D-446B-A954-28B4C2A232E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5867401"/>
            <a:ext cx="10816997" cy="181712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9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0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4C8ED5D8-8342-443F-A910-86D8944925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185385"/>
            <a:ext cx="10817225" cy="274320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2739223673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1D7C1-38B1-4250-A6E7-41D6CA116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References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B8806-F177-409D-BEA7-CD6EBFF4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FA934-00E0-4AAB-9DE5-6F6A209C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BDB89-A754-4DE7-B6FE-7DBA6886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3FEEE13E-6A44-4910-B76E-5B3A4DBEE3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47800"/>
            <a:ext cx="10817225" cy="4264152"/>
          </a:xfrm>
        </p:spPr>
        <p:txBody>
          <a:bodyPr numCol="2" spcCol="228600"/>
          <a:lstStyle>
            <a:lvl1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</a:defRPr>
            </a:lvl1pPr>
            <a:lvl2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</a:defRPr>
            </a:lvl2pPr>
            <a:lvl3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</a:defRPr>
            </a:lvl3pPr>
            <a:lvl4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</a:defRPr>
            </a:lvl4pPr>
            <a:lvl5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</a:defRPr>
            </a:lvl5pPr>
            <a:lvl6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  <a:latin typeface="+mj-lt"/>
              </a:defRPr>
            </a:lvl6pPr>
            <a:lvl7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  <a:latin typeface="+mj-lt"/>
              </a:defRPr>
            </a:lvl7pPr>
            <a:lvl8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  <a:latin typeface="+mj-lt"/>
              </a:defRPr>
            </a:lvl8pPr>
            <a:lvl9pPr marL="228600" indent="-228600">
              <a:lnSpc>
                <a:spcPct val="11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defRPr sz="1000" b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0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088CE711-FFEB-4E46-9BA2-4A873802F209}"/>
              </a:ext>
            </a:extLst>
          </p:cNvPr>
          <p:cNvSpPr>
            <a:spLocks noEditPoints="1"/>
          </p:cNvSpPr>
          <p:nvPr/>
        </p:nvSpPr>
        <p:spPr bwMode="auto">
          <a:xfrm>
            <a:off x="4711700" y="2838051"/>
            <a:ext cx="2762250" cy="753662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6BF2042-9303-A918-20C9-F4979341EE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5350" y="5522608"/>
            <a:ext cx="2762250" cy="246221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>
                <a:solidFill>
                  <a:srgbClr val="8CABFF"/>
                </a:solidFill>
              </a:defRPr>
            </a:lvl2pPr>
            <a:lvl3pPr marL="120650" indent="0" algn="ctr">
              <a:buNone/>
              <a:defRPr>
                <a:solidFill>
                  <a:srgbClr val="8CABFF"/>
                </a:solidFill>
              </a:defRPr>
            </a:lvl3pPr>
            <a:lvl4pPr marL="247650" indent="0" algn="ctr">
              <a:buNone/>
              <a:defRPr>
                <a:solidFill>
                  <a:srgbClr val="8CABFF"/>
                </a:solidFill>
              </a:defRPr>
            </a:lvl4pPr>
            <a:lvl5pPr algn="ctr">
              <a:buNone/>
              <a:defRPr>
                <a:solidFill>
                  <a:srgbClr val="8CABFF"/>
                </a:solidFill>
              </a:defRPr>
            </a:lvl5pPr>
          </a:lstStyle>
          <a:p>
            <a:pPr lvl="0"/>
            <a:r>
              <a:rPr lang="en-US" dirty="0"/>
              <a:t>Add region-specific corporate URL</a:t>
            </a:r>
          </a:p>
        </p:txBody>
      </p:sp>
    </p:spTree>
    <p:extLst>
      <p:ext uri="{BB962C8B-B14F-4D97-AF65-F5344CB8AC3E}">
        <p14:creationId xmlns:p14="http://schemas.microsoft.com/office/powerpoint/2010/main" val="408083569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(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088CE711-FFEB-4E46-9BA2-4A873802F209}"/>
              </a:ext>
            </a:extLst>
          </p:cNvPr>
          <p:cNvSpPr>
            <a:spLocks noEditPoints="1"/>
          </p:cNvSpPr>
          <p:nvPr/>
        </p:nvSpPr>
        <p:spPr bwMode="auto">
          <a:xfrm>
            <a:off x="4711700" y="2838051"/>
            <a:ext cx="2762250" cy="753662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9389-E5EB-409A-C2D0-297A936E2B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5350" y="5522608"/>
            <a:ext cx="2762250" cy="246221"/>
          </a:xfrm>
        </p:spPr>
        <p:txBody>
          <a:bodyPr>
            <a:noAutofit/>
          </a:bodyPr>
          <a:lstStyle>
            <a:lvl1pPr algn="ctr">
              <a:defRPr>
                <a:solidFill>
                  <a:srgbClr val="8CABFF"/>
                </a:solidFill>
              </a:defRPr>
            </a:lvl1pPr>
            <a:lvl2pPr marL="0" indent="0" algn="ctr">
              <a:buNone/>
              <a:defRPr>
                <a:solidFill>
                  <a:srgbClr val="8CABFF"/>
                </a:solidFill>
              </a:defRPr>
            </a:lvl2pPr>
            <a:lvl3pPr marL="120650" indent="0" algn="ctr">
              <a:buNone/>
              <a:defRPr>
                <a:solidFill>
                  <a:srgbClr val="8CABFF"/>
                </a:solidFill>
              </a:defRPr>
            </a:lvl3pPr>
            <a:lvl4pPr marL="247650" indent="0" algn="ctr">
              <a:buNone/>
              <a:defRPr>
                <a:solidFill>
                  <a:srgbClr val="8CABFF"/>
                </a:solidFill>
              </a:defRPr>
            </a:lvl4pPr>
            <a:lvl5pPr algn="ctr">
              <a:buNone/>
              <a:defRPr>
                <a:solidFill>
                  <a:srgbClr val="8CABFF"/>
                </a:solidFill>
              </a:defRPr>
            </a:lvl5pPr>
          </a:lstStyle>
          <a:p>
            <a:pPr lvl="0"/>
            <a:r>
              <a:rPr lang="en-US" dirty="0"/>
              <a:t>Add region-specific corporate URL</a:t>
            </a:r>
          </a:p>
        </p:txBody>
      </p:sp>
    </p:spTree>
    <p:extLst>
      <p:ext uri="{BB962C8B-B14F-4D97-AF65-F5344CB8AC3E}">
        <p14:creationId xmlns:p14="http://schemas.microsoft.com/office/powerpoint/2010/main" val="1682751290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OF TEMPLATE">
    <p:bg>
      <p:bgPr>
        <a:solidFill>
          <a:srgbClr val="DD1A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2480" y="1213012"/>
            <a:ext cx="10607040" cy="443198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l"/>
            <a:r>
              <a:rPr lang="en-US" sz="9600" b="0" spc="-100" baseline="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Any layout beyond this point is not </a:t>
            </a:r>
            <a:br>
              <a:rPr lang="en-US" sz="9600" b="0" spc="-100" baseline="0" dirty="0">
                <a:solidFill>
                  <a:schemeClr val="bg1"/>
                </a:solidFill>
                <a:latin typeface="Avenir Next LT Pro Light" panose="020B0304020202020204" pitchFamily="34" charset="0"/>
              </a:rPr>
            </a:br>
            <a:r>
              <a:rPr lang="en-US" sz="9600" b="0" spc="-100" baseline="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in template</a:t>
            </a:r>
          </a:p>
        </p:txBody>
      </p:sp>
    </p:spTree>
    <p:extLst>
      <p:ext uri="{BB962C8B-B14F-4D97-AF65-F5344CB8AC3E}">
        <p14:creationId xmlns:p14="http://schemas.microsoft.com/office/powerpoint/2010/main" val="60169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79A44-FA56-4D85-82F8-B0149E6BDB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DBAAEE-C361-47F1-87D6-13BD463C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0E62B-9B3A-41B5-8FB9-011906A6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FD1B6-DE23-4667-850A-545C216A9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733056-5012-46A4-973F-EFB321C041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52943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30D643-E95E-4780-8D6D-DC094D9CC90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10300" y="1752600"/>
            <a:ext cx="5294313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D735116C-01BA-471A-BC12-6AA06CCBC2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CC591CAF-60C4-4D6D-9EF9-14816C186A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5385"/>
            <a:ext cx="10816997" cy="27432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191914522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eight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BC00-7BD7-4967-8EF8-7F2B1EFC6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Weighted right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EBCB9-67C8-41D1-AF6E-41CFFA7BA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24588-5182-436D-BFA1-AA6F6FCA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03855-89EF-45C5-A4E4-3B03CE6A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E2D65B6-E15F-4C20-971E-3FF30483903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85801" y="1752600"/>
            <a:ext cx="3452815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6782B3B8-38DD-4EA7-85D9-5213EFD19B2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87AC159C-39EF-4E26-B43E-09C9FA33B05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368800" y="1752600"/>
            <a:ext cx="7133996" cy="3959352"/>
          </a:xfrm>
        </p:spPr>
        <p:txBody>
          <a:bodyPr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ADB4A4A4-ED26-44D7-A835-25C4C7E054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291403370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eight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957D-A3E4-405A-BCEB-2E1358868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Weighted left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4D54AC-F3D5-42D8-BF71-F9FFE5325E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7135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8894F4C-28E2-4D61-A3F5-68C7FEB573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51800" y="1752600"/>
            <a:ext cx="3451225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6E78127A-316D-4108-9BF2-D6AB4660B5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9126C907-B30A-43E5-A52D-9B807EB875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F22904-D16A-7ECE-9043-CECEA475A15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A8BA3D9-2025-48A3-DDDB-2448601AF5C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25FC93D-ED02-09C3-4FC7-27F1FEE5A0C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</p:spTree>
    <p:extLst>
      <p:ext uri="{BB962C8B-B14F-4D97-AF65-F5344CB8AC3E}">
        <p14:creationId xmlns:p14="http://schemas.microsoft.com/office/powerpoint/2010/main" val="38862667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Callou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B6A8A-369D-443F-96F8-2C68C28B20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content callout left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A1F5CF-C4F9-43B3-B4C9-FA48FF11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738CD-4DBF-4ACB-B28F-58B2E285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8FDE54-60E9-4250-82D0-1D6D74A4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2B939C-BE5D-4EFA-B0FA-ACA40318DE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587"/>
            <a:ext cx="3452813" cy="2319096"/>
          </a:xfrm>
          <a:solidFill>
            <a:schemeClr val="bg2"/>
          </a:solidFill>
        </p:spPr>
        <p:txBody>
          <a:bodyPr wrap="square" lIns="274320" tIns="274320" rIns="274320" bIns="27432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A318E90-8C53-4753-A642-A6590E7C71C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68800" y="1752600"/>
            <a:ext cx="7134225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2287572E-8A75-46DE-BB95-19D04A8834B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C68653DF-DB20-4888-A4B7-D0307F21C5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210527624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Callou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BFA0-25A6-4E82-8E5A-39DBE107E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content callout right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6CE150-A7DB-4E36-9B92-D295B23C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7F0E0-0A4F-43AE-9529-44A65EE9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6D512-3496-49C6-9101-9CE1DF5D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C1C29B-C885-452D-A9E3-167F24EEEA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52600"/>
            <a:ext cx="7135813" cy="3959352"/>
          </a:xfrm>
        </p:spPr>
        <p:txBody>
          <a:bodyPr rIns="2286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 Placeholder">
            <a:extLst>
              <a:ext uri="{FF2B5EF4-FFF2-40B4-BE49-F238E27FC236}">
                <a16:creationId xmlns:a16="http://schemas.microsoft.com/office/drawing/2014/main" id="{5D1B0FBA-E783-489A-9A3D-04BB069615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" y="5864305"/>
            <a:ext cx="10817225" cy="185658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defRPr sz="900"/>
            </a:lvl1pPr>
            <a:lvl2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000" b="0">
                <a:latin typeface="+mn-lt"/>
              </a:defRPr>
            </a:lvl2pPr>
            <a:lvl3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3pPr>
            <a:lvl4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4pPr>
            <a:lvl5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5pPr>
            <a:lvl6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solidFill>
                  <a:schemeClr val="tx1"/>
                </a:solidFill>
                <a:latin typeface="+mn-lt"/>
              </a:defRPr>
            </a:lvl6pPr>
            <a:lvl7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800" b="0">
                <a:latin typeface="+mn-lt"/>
              </a:defRPr>
            </a:lvl7pPr>
            <a:lvl8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100" b="0">
                <a:latin typeface="+mn-lt"/>
              </a:defRPr>
            </a:lvl8pPr>
            <a:lvl9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+mn-lt"/>
              </a:defRPr>
            </a:lvl9pPr>
          </a:lstStyle>
          <a:p>
            <a:pPr lvl="0"/>
            <a:r>
              <a:rPr lang="en-US" dirty="0"/>
              <a:t>Footnote placeholder (delete if not needed)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571580BF-5427-48F3-9ABE-95714737A56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051800" y="1752598"/>
            <a:ext cx="3450996" cy="2319096"/>
          </a:xfrm>
          <a:solidFill>
            <a:schemeClr val="bg2"/>
          </a:solidFill>
        </p:spPr>
        <p:txBody>
          <a:bodyPr wrap="square" lIns="274320" tIns="274320" rIns="274320" bIns="27432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ubtitle Placeholder">
            <a:extLst>
              <a:ext uri="{FF2B5EF4-FFF2-40B4-BE49-F238E27FC236}">
                <a16:creationId xmlns:a16="http://schemas.microsoft.com/office/drawing/2014/main" id="{AFEC3C27-3BF8-4579-80CD-BAC858060E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799" y="1182706"/>
            <a:ext cx="10816997" cy="27699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Subtitle placeholder (delete if not needed)</a:t>
            </a:r>
          </a:p>
        </p:txBody>
      </p:sp>
    </p:spTree>
    <p:extLst>
      <p:ext uri="{BB962C8B-B14F-4D97-AF65-F5344CB8AC3E}">
        <p14:creationId xmlns:p14="http://schemas.microsoft.com/office/powerpoint/2010/main" val="266215724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CF133-8187-4D07-9902-D1B18987A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19539"/>
            <a:ext cx="10818813" cy="4628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7A55F-2B16-4466-820F-737575FEC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799" y="1758578"/>
            <a:ext cx="10816997" cy="39513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16DDD-07C0-48C5-8DC7-F894849CF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72549" y="6339831"/>
            <a:ext cx="1841499" cy="13849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2pPr>
            <a:lvl3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3pPr>
            <a:lvl4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4pPr>
            <a:lvl5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5pPr>
            <a:lvl6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6pPr>
            <a:lvl7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7pPr>
            <a:lvl8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8pPr>
            <a:lvl9pPr marL="0" indent="0" algn="r">
              <a:defRPr sz="900">
                <a:solidFill>
                  <a:schemeClr val="accent3">
                    <a:lumMod val="75000"/>
                  </a:schemeClr>
                </a:solidFill>
              </a:defRPr>
            </a:lvl9pPr>
          </a:lstStyle>
          <a:p>
            <a:r>
              <a:rPr lang="en-US" dirty="0"/>
              <a:t>MATXXXXX </a:t>
            </a:r>
            <a:r>
              <a:rPr lang="en-US" dirty="0" err="1"/>
              <a:t>vX</a:t>
            </a:r>
            <a:r>
              <a:rPr lang="en-US" dirty="0"/>
              <a:t> US XX/202X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283FD-5B45-4919-B9E8-889A9D06E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9724" y="6339831"/>
            <a:ext cx="7362825" cy="13849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  <a:lvl2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algn="l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Intuitive internal use only—may not be shared or distributed.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22492-FCD4-4301-8DB9-F04BCE421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4050" y="6339831"/>
            <a:ext cx="688746" cy="13849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  <a:lvl2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algn="r" defTabSz="914400" rtl="0" eaLnBrk="1" latinLnBrk="0" hangingPunct="1">
              <a:defRPr lang="en-US" sz="900" kern="120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fld id="{B6250A5C-E150-4746-9993-6EB089447321}" type="slidenum">
              <a:rPr lang="en-US" smtClean="0"/>
              <a:pPr/>
              <a:t>‹#›</a:t>
            </a:fld>
            <a:r>
              <a:rPr lang="en-US" dirty="0"/>
              <a:t> of ##</a:t>
            </a:r>
          </a:p>
        </p:txBody>
      </p:sp>
      <p:sp>
        <p:nvSpPr>
          <p:cNvPr id="18" name="Logo">
            <a:extLst>
              <a:ext uri="{FF2B5EF4-FFF2-40B4-BE49-F238E27FC236}">
                <a16:creationId xmlns:a16="http://schemas.microsoft.com/office/drawing/2014/main" id="{31D453BC-6A9C-4A4B-A2E0-59E8B8C90322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285595"/>
            <a:ext cx="601663" cy="164160"/>
          </a:xfrm>
          <a:custGeom>
            <a:avLst/>
            <a:gdLst>
              <a:gd name="T0" fmla="*/ 28 w 1604"/>
              <a:gd name="T1" fmla="*/ 171 h 432"/>
              <a:gd name="T2" fmla="*/ 0 w 1604"/>
              <a:gd name="T3" fmla="*/ 428 h 432"/>
              <a:gd name="T4" fmla="*/ 340 w 1604"/>
              <a:gd name="T5" fmla="*/ 196 h 432"/>
              <a:gd name="T6" fmla="*/ 397 w 1604"/>
              <a:gd name="T7" fmla="*/ 428 h 432"/>
              <a:gd name="T8" fmla="*/ 426 w 1604"/>
              <a:gd name="T9" fmla="*/ 196 h 432"/>
              <a:gd name="T10" fmla="*/ 483 w 1604"/>
              <a:gd name="T11" fmla="*/ 171 h 432"/>
              <a:gd name="T12" fmla="*/ 340 w 1604"/>
              <a:gd name="T13" fmla="*/ 196 h 432"/>
              <a:gd name="T14" fmla="*/ 626 w 1604"/>
              <a:gd name="T15" fmla="*/ 407 h 432"/>
              <a:gd name="T16" fmla="*/ 584 w 1604"/>
              <a:gd name="T17" fmla="*/ 171 h 432"/>
              <a:gd name="T18" fmla="*/ 555 w 1604"/>
              <a:gd name="T19" fmla="*/ 353 h 432"/>
              <a:gd name="T20" fmla="*/ 697 w 1604"/>
              <a:gd name="T21" fmla="*/ 351 h 432"/>
              <a:gd name="T22" fmla="*/ 669 w 1604"/>
              <a:gd name="T23" fmla="*/ 171 h 432"/>
              <a:gd name="T24" fmla="*/ 898 w 1604"/>
              <a:gd name="T25" fmla="*/ 196 h 432"/>
              <a:gd name="T26" fmla="*/ 956 w 1604"/>
              <a:gd name="T27" fmla="*/ 428 h 432"/>
              <a:gd name="T28" fmla="*/ 984 w 1604"/>
              <a:gd name="T29" fmla="*/ 196 h 432"/>
              <a:gd name="T30" fmla="*/ 1041 w 1604"/>
              <a:gd name="T31" fmla="*/ 171 h 432"/>
              <a:gd name="T32" fmla="*/ 898 w 1604"/>
              <a:gd name="T33" fmla="*/ 196 h 432"/>
              <a:gd name="T34" fmla="*/ 1155 w 1604"/>
              <a:gd name="T35" fmla="*/ 428 h 432"/>
              <a:gd name="T36" fmla="*/ 1127 w 1604"/>
              <a:gd name="T37" fmla="*/ 171 h 432"/>
              <a:gd name="T38" fmla="*/ 1345 w 1604"/>
              <a:gd name="T39" fmla="*/ 292 h 432"/>
              <a:gd name="T40" fmla="*/ 1320 w 1604"/>
              <a:gd name="T41" fmla="*/ 398 h 432"/>
              <a:gd name="T42" fmla="*/ 1270 w 1604"/>
              <a:gd name="T43" fmla="*/ 171 h 432"/>
              <a:gd name="T44" fmla="*/ 1303 w 1604"/>
              <a:gd name="T45" fmla="*/ 428 h 432"/>
              <a:gd name="T46" fmla="*/ 1403 w 1604"/>
              <a:gd name="T47" fmla="*/ 171 h 432"/>
              <a:gd name="T48" fmla="*/ 1345 w 1604"/>
              <a:gd name="T49" fmla="*/ 292 h 432"/>
              <a:gd name="T50" fmla="*/ 1604 w 1604"/>
              <a:gd name="T51" fmla="*/ 171 h 432"/>
              <a:gd name="T52" fmla="*/ 1485 w 1604"/>
              <a:gd name="T53" fmla="*/ 428 h 432"/>
              <a:gd name="T54" fmla="*/ 1604 w 1604"/>
              <a:gd name="T55" fmla="*/ 403 h 432"/>
              <a:gd name="T56" fmla="*/ 1513 w 1604"/>
              <a:gd name="T57" fmla="*/ 304 h 432"/>
              <a:gd name="T58" fmla="*/ 1598 w 1604"/>
              <a:gd name="T59" fmla="*/ 279 h 432"/>
              <a:gd name="T60" fmla="*/ 1513 w 1604"/>
              <a:gd name="T61" fmla="*/ 196 h 432"/>
              <a:gd name="T62" fmla="*/ 788 w 1604"/>
              <a:gd name="T63" fmla="*/ 428 h 432"/>
              <a:gd name="T64" fmla="*/ 816 w 1604"/>
              <a:gd name="T65" fmla="*/ 171 h 432"/>
              <a:gd name="T66" fmla="*/ 788 w 1604"/>
              <a:gd name="T67" fmla="*/ 428 h 432"/>
              <a:gd name="T68" fmla="*/ 248 w 1604"/>
              <a:gd name="T69" fmla="*/ 384 h 432"/>
              <a:gd name="T70" fmla="*/ 245 w 1604"/>
              <a:gd name="T71" fmla="*/ 377 h 432"/>
              <a:gd name="T72" fmla="*/ 124 w 1604"/>
              <a:gd name="T73" fmla="*/ 170 h 432"/>
              <a:gd name="T74" fmla="*/ 151 w 1604"/>
              <a:gd name="T75" fmla="*/ 427 h 432"/>
              <a:gd name="T76" fmla="*/ 148 w 1604"/>
              <a:gd name="T77" fmla="*/ 207 h 432"/>
              <a:gd name="T78" fmla="*/ 149 w 1604"/>
              <a:gd name="T79" fmla="*/ 208 h 432"/>
              <a:gd name="T80" fmla="*/ 239 w 1604"/>
              <a:gd name="T81" fmla="*/ 427 h 432"/>
              <a:gd name="T82" fmla="*/ 272 w 1604"/>
              <a:gd name="T83" fmla="*/ 170 h 432"/>
              <a:gd name="T84" fmla="*/ 246 w 1604"/>
              <a:gd name="T85" fmla="*/ 269 h 432"/>
              <a:gd name="T86" fmla="*/ 802 w 1604"/>
              <a:gd name="T87" fmla="*/ 113 h 432"/>
              <a:gd name="T88" fmla="*/ 802 w 1604"/>
              <a:gd name="T89" fmla="*/ 0 h 432"/>
              <a:gd name="T90" fmla="*/ 831 w 1604"/>
              <a:gd name="T91" fmla="*/ 56 h 432"/>
              <a:gd name="T92" fmla="*/ 773 w 1604"/>
              <a:gd name="T93" fmla="*/ 56 h 432"/>
              <a:gd name="T94" fmla="*/ 831 w 1604"/>
              <a:gd name="T95" fmla="*/ 56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4" h="432">
                <a:moveTo>
                  <a:pt x="0" y="171"/>
                </a:moveTo>
                <a:cubicBezTo>
                  <a:pt x="28" y="171"/>
                  <a:pt x="28" y="171"/>
                  <a:pt x="28" y="171"/>
                </a:cubicBezTo>
                <a:cubicBezTo>
                  <a:pt x="28" y="428"/>
                  <a:pt x="28" y="428"/>
                  <a:pt x="28" y="428"/>
                </a:cubicBezTo>
                <a:cubicBezTo>
                  <a:pt x="0" y="428"/>
                  <a:pt x="0" y="428"/>
                  <a:pt x="0" y="428"/>
                </a:cubicBezTo>
                <a:lnTo>
                  <a:pt x="0" y="171"/>
                </a:lnTo>
                <a:close/>
                <a:moveTo>
                  <a:pt x="340" y="196"/>
                </a:moveTo>
                <a:cubicBezTo>
                  <a:pt x="397" y="196"/>
                  <a:pt x="397" y="196"/>
                  <a:pt x="397" y="196"/>
                </a:cubicBezTo>
                <a:cubicBezTo>
                  <a:pt x="397" y="428"/>
                  <a:pt x="397" y="428"/>
                  <a:pt x="397" y="428"/>
                </a:cubicBezTo>
                <a:cubicBezTo>
                  <a:pt x="426" y="428"/>
                  <a:pt x="426" y="428"/>
                  <a:pt x="426" y="428"/>
                </a:cubicBezTo>
                <a:cubicBezTo>
                  <a:pt x="426" y="196"/>
                  <a:pt x="426" y="196"/>
                  <a:pt x="426" y="196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483" y="171"/>
                  <a:pt x="483" y="171"/>
                  <a:pt x="483" y="171"/>
                </a:cubicBezTo>
                <a:cubicBezTo>
                  <a:pt x="340" y="171"/>
                  <a:pt x="340" y="171"/>
                  <a:pt x="340" y="171"/>
                </a:cubicBezTo>
                <a:lnTo>
                  <a:pt x="340" y="196"/>
                </a:lnTo>
                <a:close/>
                <a:moveTo>
                  <a:pt x="669" y="351"/>
                </a:moveTo>
                <a:cubicBezTo>
                  <a:pt x="669" y="384"/>
                  <a:pt x="660" y="407"/>
                  <a:pt x="626" y="407"/>
                </a:cubicBezTo>
                <a:cubicBezTo>
                  <a:pt x="592" y="407"/>
                  <a:pt x="584" y="379"/>
                  <a:pt x="584" y="351"/>
                </a:cubicBezTo>
                <a:cubicBezTo>
                  <a:pt x="584" y="171"/>
                  <a:pt x="584" y="171"/>
                  <a:pt x="584" y="171"/>
                </a:cubicBezTo>
                <a:cubicBezTo>
                  <a:pt x="555" y="171"/>
                  <a:pt x="555" y="171"/>
                  <a:pt x="555" y="171"/>
                </a:cubicBezTo>
                <a:cubicBezTo>
                  <a:pt x="555" y="353"/>
                  <a:pt x="555" y="353"/>
                  <a:pt x="555" y="353"/>
                </a:cubicBezTo>
                <a:cubicBezTo>
                  <a:pt x="555" y="400"/>
                  <a:pt x="573" y="432"/>
                  <a:pt x="625" y="432"/>
                </a:cubicBezTo>
                <a:cubicBezTo>
                  <a:pt x="679" y="432"/>
                  <a:pt x="697" y="398"/>
                  <a:pt x="697" y="351"/>
                </a:cubicBezTo>
                <a:cubicBezTo>
                  <a:pt x="697" y="171"/>
                  <a:pt x="697" y="171"/>
                  <a:pt x="697" y="171"/>
                </a:cubicBezTo>
                <a:cubicBezTo>
                  <a:pt x="669" y="171"/>
                  <a:pt x="669" y="171"/>
                  <a:pt x="669" y="171"/>
                </a:cubicBezTo>
                <a:lnTo>
                  <a:pt x="669" y="351"/>
                </a:lnTo>
                <a:close/>
                <a:moveTo>
                  <a:pt x="898" y="196"/>
                </a:moveTo>
                <a:cubicBezTo>
                  <a:pt x="956" y="196"/>
                  <a:pt x="956" y="196"/>
                  <a:pt x="956" y="196"/>
                </a:cubicBezTo>
                <a:cubicBezTo>
                  <a:pt x="956" y="428"/>
                  <a:pt x="956" y="428"/>
                  <a:pt x="956" y="428"/>
                </a:cubicBezTo>
                <a:cubicBezTo>
                  <a:pt x="984" y="428"/>
                  <a:pt x="984" y="428"/>
                  <a:pt x="984" y="428"/>
                </a:cubicBezTo>
                <a:cubicBezTo>
                  <a:pt x="984" y="196"/>
                  <a:pt x="984" y="196"/>
                  <a:pt x="984" y="196"/>
                </a:cubicBezTo>
                <a:cubicBezTo>
                  <a:pt x="1041" y="196"/>
                  <a:pt x="1041" y="196"/>
                  <a:pt x="1041" y="196"/>
                </a:cubicBezTo>
                <a:cubicBezTo>
                  <a:pt x="1041" y="171"/>
                  <a:pt x="1041" y="171"/>
                  <a:pt x="1041" y="171"/>
                </a:cubicBezTo>
                <a:cubicBezTo>
                  <a:pt x="898" y="171"/>
                  <a:pt x="898" y="171"/>
                  <a:pt x="898" y="171"/>
                </a:cubicBezTo>
                <a:lnTo>
                  <a:pt x="898" y="196"/>
                </a:lnTo>
                <a:close/>
                <a:moveTo>
                  <a:pt x="1127" y="428"/>
                </a:moveTo>
                <a:cubicBezTo>
                  <a:pt x="1155" y="428"/>
                  <a:pt x="1155" y="428"/>
                  <a:pt x="1155" y="428"/>
                </a:cubicBezTo>
                <a:cubicBezTo>
                  <a:pt x="1155" y="171"/>
                  <a:pt x="1155" y="171"/>
                  <a:pt x="1155" y="171"/>
                </a:cubicBezTo>
                <a:cubicBezTo>
                  <a:pt x="1127" y="171"/>
                  <a:pt x="1127" y="171"/>
                  <a:pt x="1127" y="171"/>
                </a:cubicBezTo>
                <a:lnTo>
                  <a:pt x="1127" y="428"/>
                </a:lnTo>
                <a:close/>
                <a:moveTo>
                  <a:pt x="1345" y="292"/>
                </a:moveTo>
                <a:cubicBezTo>
                  <a:pt x="1336" y="329"/>
                  <a:pt x="1323" y="376"/>
                  <a:pt x="1320" y="398"/>
                </a:cubicBezTo>
                <a:cubicBezTo>
                  <a:pt x="1320" y="398"/>
                  <a:pt x="1320" y="398"/>
                  <a:pt x="1320" y="398"/>
                </a:cubicBezTo>
                <a:cubicBezTo>
                  <a:pt x="1316" y="373"/>
                  <a:pt x="1306" y="328"/>
                  <a:pt x="1298" y="292"/>
                </a:cubicBezTo>
                <a:cubicBezTo>
                  <a:pt x="1270" y="171"/>
                  <a:pt x="1270" y="171"/>
                  <a:pt x="1270" y="171"/>
                </a:cubicBezTo>
                <a:cubicBezTo>
                  <a:pt x="1239" y="171"/>
                  <a:pt x="1239" y="171"/>
                  <a:pt x="1239" y="171"/>
                </a:cubicBezTo>
                <a:cubicBezTo>
                  <a:pt x="1303" y="428"/>
                  <a:pt x="1303" y="428"/>
                  <a:pt x="1303" y="428"/>
                </a:cubicBezTo>
                <a:cubicBezTo>
                  <a:pt x="1337" y="428"/>
                  <a:pt x="1337" y="428"/>
                  <a:pt x="1337" y="428"/>
                </a:cubicBezTo>
                <a:cubicBezTo>
                  <a:pt x="1403" y="171"/>
                  <a:pt x="1403" y="171"/>
                  <a:pt x="1403" y="171"/>
                </a:cubicBezTo>
                <a:cubicBezTo>
                  <a:pt x="1374" y="171"/>
                  <a:pt x="1374" y="171"/>
                  <a:pt x="1374" y="171"/>
                </a:cubicBezTo>
                <a:lnTo>
                  <a:pt x="1345" y="292"/>
                </a:lnTo>
                <a:close/>
                <a:moveTo>
                  <a:pt x="1604" y="196"/>
                </a:moveTo>
                <a:cubicBezTo>
                  <a:pt x="1604" y="171"/>
                  <a:pt x="1604" y="171"/>
                  <a:pt x="1604" y="171"/>
                </a:cubicBezTo>
                <a:cubicBezTo>
                  <a:pt x="1485" y="171"/>
                  <a:pt x="1485" y="171"/>
                  <a:pt x="1485" y="171"/>
                </a:cubicBezTo>
                <a:cubicBezTo>
                  <a:pt x="1485" y="428"/>
                  <a:pt x="1485" y="428"/>
                  <a:pt x="1485" y="428"/>
                </a:cubicBezTo>
                <a:cubicBezTo>
                  <a:pt x="1604" y="428"/>
                  <a:pt x="1604" y="428"/>
                  <a:pt x="1604" y="428"/>
                </a:cubicBezTo>
                <a:cubicBezTo>
                  <a:pt x="1604" y="403"/>
                  <a:pt x="1604" y="403"/>
                  <a:pt x="1604" y="403"/>
                </a:cubicBezTo>
                <a:cubicBezTo>
                  <a:pt x="1513" y="403"/>
                  <a:pt x="1513" y="403"/>
                  <a:pt x="1513" y="403"/>
                </a:cubicBezTo>
                <a:cubicBezTo>
                  <a:pt x="1513" y="304"/>
                  <a:pt x="1513" y="304"/>
                  <a:pt x="1513" y="304"/>
                </a:cubicBezTo>
                <a:cubicBezTo>
                  <a:pt x="1598" y="304"/>
                  <a:pt x="1598" y="304"/>
                  <a:pt x="1598" y="304"/>
                </a:cubicBezTo>
                <a:cubicBezTo>
                  <a:pt x="1598" y="279"/>
                  <a:pt x="1598" y="279"/>
                  <a:pt x="1598" y="279"/>
                </a:cubicBezTo>
                <a:cubicBezTo>
                  <a:pt x="1513" y="279"/>
                  <a:pt x="1513" y="279"/>
                  <a:pt x="1513" y="279"/>
                </a:cubicBezTo>
                <a:cubicBezTo>
                  <a:pt x="1513" y="196"/>
                  <a:pt x="1513" y="196"/>
                  <a:pt x="1513" y="196"/>
                </a:cubicBezTo>
                <a:lnTo>
                  <a:pt x="1604" y="196"/>
                </a:lnTo>
                <a:close/>
                <a:moveTo>
                  <a:pt x="788" y="428"/>
                </a:moveTo>
                <a:cubicBezTo>
                  <a:pt x="816" y="428"/>
                  <a:pt x="816" y="428"/>
                  <a:pt x="816" y="428"/>
                </a:cubicBezTo>
                <a:cubicBezTo>
                  <a:pt x="816" y="171"/>
                  <a:pt x="816" y="171"/>
                  <a:pt x="816" y="171"/>
                </a:cubicBezTo>
                <a:cubicBezTo>
                  <a:pt x="788" y="171"/>
                  <a:pt x="788" y="171"/>
                  <a:pt x="788" y="171"/>
                </a:cubicBezTo>
                <a:lnTo>
                  <a:pt x="788" y="428"/>
                </a:lnTo>
                <a:close/>
                <a:moveTo>
                  <a:pt x="246" y="269"/>
                </a:moveTo>
                <a:cubicBezTo>
                  <a:pt x="246" y="311"/>
                  <a:pt x="246" y="349"/>
                  <a:pt x="248" y="384"/>
                </a:cubicBezTo>
                <a:cubicBezTo>
                  <a:pt x="248" y="384"/>
                  <a:pt x="248" y="384"/>
                  <a:pt x="248" y="384"/>
                </a:cubicBezTo>
                <a:cubicBezTo>
                  <a:pt x="247" y="382"/>
                  <a:pt x="247" y="380"/>
                  <a:pt x="245" y="377"/>
                </a:cubicBezTo>
                <a:cubicBezTo>
                  <a:pt x="222" y="315"/>
                  <a:pt x="159" y="170"/>
                  <a:pt x="159" y="170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427"/>
                  <a:pt x="124" y="427"/>
                  <a:pt x="124" y="427"/>
                </a:cubicBezTo>
                <a:cubicBezTo>
                  <a:pt x="151" y="427"/>
                  <a:pt x="151" y="427"/>
                  <a:pt x="151" y="427"/>
                </a:cubicBezTo>
                <a:cubicBezTo>
                  <a:pt x="151" y="327"/>
                  <a:pt x="151" y="327"/>
                  <a:pt x="151" y="327"/>
                </a:cubicBezTo>
                <a:cubicBezTo>
                  <a:pt x="151" y="281"/>
                  <a:pt x="150" y="239"/>
                  <a:pt x="148" y="207"/>
                </a:cubicBezTo>
                <a:cubicBezTo>
                  <a:pt x="149" y="207"/>
                  <a:pt x="149" y="207"/>
                  <a:pt x="149" y="207"/>
                </a:cubicBezTo>
                <a:cubicBezTo>
                  <a:pt x="149" y="207"/>
                  <a:pt x="149" y="207"/>
                  <a:pt x="149" y="208"/>
                </a:cubicBezTo>
                <a:cubicBezTo>
                  <a:pt x="149" y="209"/>
                  <a:pt x="150" y="211"/>
                  <a:pt x="151" y="214"/>
                </a:cubicBezTo>
                <a:cubicBezTo>
                  <a:pt x="169" y="257"/>
                  <a:pt x="239" y="427"/>
                  <a:pt x="239" y="427"/>
                </a:cubicBezTo>
                <a:cubicBezTo>
                  <a:pt x="272" y="427"/>
                  <a:pt x="272" y="427"/>
                  <a:pt x="272" y="427"/>
                </a:cubicBezTo>
                <a:cubicBezTo>
                  <a:pt x="272" y="170"/>
                  <a:pt x="272" y="170"/>
                  <a:pt x="272" y="170"/>
                </a:cubicBezTo>
                <a:cubicBezTo>
                  <a:pt x="246" y="170"/>
                  <a:pt x="246" y="170"/>
                  <a:pt x="246" y="170"/>
                </a:cubicBezTo>
                <a:lnTo>
                  <a:pt x="246" y="269"/>
                </a:lnTo>
                <a:close/>
                <a:moveTo>
                  <a:pt x="858" y="56"/>
                </a:moveTo>
                <a:cubicBezTo>
                  <a:pt x="858" y="87"/>
                  <a:pt x="833" y="113"/>
                  <a:pt x="802" y="113"/>
                </a:cubicBezTo>
                <a:cubicBezTo>
                  <a:pt x="771" y="113"/>
                  <a:pt x="746" y="87"/>
                  <a:pt x="746" y="56"/>
                </a:cubicBezTo>
                <a:cubicBezTo>
                  <a:pt x="746" y="25"/>
                  <a:pt x="771" y="0"/>
                  <a:pt x="802" y="0"/>
                </a:cubicBezTo>
                <a:cubicBezTo>
                  <a:pt x="833" y="0"/>
                  <a:pt x="858" y="25"/>
                  <a:pt x="858" y="56"/>
                </a:cubicBezTo>
                <a:close/>
                <a:moveTo>
                  <a:pt x="831" y="56"/>
                </a:moveTo>
                <a:cubicBezTo>
                  <a:pt x="831" y="40"/>
                  <a:pt x="818" y="27"/>
                  <a:pt x="802" y="27"/>
                </a:cubicBezTo>
                <a:cubicBezTo>
                  <a:pt x="786" y="27"/>
                  <a:pt x="773" y="40"/>
                  <a:pt x="773" y="56"/>
                </a:cubicBezTo>
                <a:cubicBezTo>
                  <a:pt x="773" y="72"/>
                  <a:pt x="786" y="85"/>
                  <a:pt x="802" y="85"/>
                </a:cubicBezTo>
                <a:cubicBezTo>
                  <a:pt x="818" y="85"/>
                  <a:pt x="831" y="72"/>
                  <a:pt x="831" y="5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320A18-639C-4C9C-80A9-F22A6F5605D0}"/>
              </a:ext>
            </a:extLst>
          </p:cNvPr>
          <p:cNvCxnSpPr/>
          <p:nvPr/>
        </p:nvCxnSpPr>
        <p:spPr>
          <a:xfrm>
            <a:off x="685800" y="6172200"/>
            <a:ext cx="10818813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01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813" r:id="rId2"/>
    <p:sldLayoutId id="2147483772" r:id="rId3"/>
    <p:sldLayoutId id="2147483761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801" r:id="rId14"/>
    <p:sldLayoutId id="2147483786" r:id="rId15"/>
    <p:sldLayoutId id="2147483787" r:id="rId16"/>
    <p:sldLayoutId id="2147483788" r:id="rId17"/>
    <p:sldLayoutId id="2147483773" r:id="rId18"/>
    <p:sldLayoutId id="2147483809" r:id="rId19"/>
    <p:sldLayoutId id="2147483774" r:id="rId20"/>
    <p:sldLayoutId id="2147483785" r:id="rId21"/>
    <p:sldLayoutId id="2147483784" r:id="rId22"/>
    <p:sldLayoutId id="2147483783" r:id="rId23"/>
    <p:sldLayoutId id="2147483795" r:id="rId24"/>
    <p:sldLayoutId id="2147483798" r:id="rId25"/>
    <p:sldLayoutId id="2147483796" r:id="rId26"/>
    <p:sldLayoutId id="2147483799" r:id="rId27"/>
    <p:sldLayoutId id="2147483797" r:id="rId28"/>
    <p:sldLayoutId id="2147483800" r:id="rId29"/>
    <p:sldLayoutId id="2147483775" r:id="rId30"/>
    <p:sldLayoutId id="2147483776" r:id="rId31"/>
    <p:sldLayoutId id="2147483777" r:id="rId32"/>
    <p:sldLayoutId id="2147483778" r:id="rId33"/>
    <p:sldLayoutId id="2147483780" r:id="rId34"/>
    <p:sldLayoutId id="2147483789" r:id="rId35"/>
    <p:sldLayoutId id="2147483790" r:id="rId36"/>
    <p:sldLayoutId id="2147483791" r:id="rId37"/>
    <p:sldLayoutId id="2147483792" r:id="rId38"/>
    <p:sldLayoutId id="2147483794" r:id="rId39"/>
    <p:sldLayoutId id="2147483793" r:id="rId40"/>
    <p:sldLayoutId id="2147483814" r:id="rId41"/>
    <p:sldLayoutId id="2147483815" r:id="rId42"/>
    <p:sldLayoutId id="2147483781" r:id="rId43"/>
  </p:sldLayoutIdLst>
  <p:transition>
    <p:fade/>
  </p:transition>
  <p:hf hdr="0" dt="0"/>
  <p:txStyles>
    <p:titleStyle>
      <a:lvl1pPr algn="l" defTabSz="914400" rtl="0" eaLnBrk="1" latinLnBrk="0" hangingPunct="1">
        <a:lnSpc>
          <a:spcPct val="94000"/>
        </a:lnSpc>
        <a:spcBef>
          <a:spcPct val="0"/>
        </a:spcBef>
        <a:buNone/>
        <a:defRPr sz="3200" b="0" kern="1200" spc="-50" baseline="0">
          <a:solidFill>
            <a:schemeClr val="tx1"/>
          </a:solidFill>
          <a:latin typeface="Avenir Next LT Pro Light" panose="020B03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900"/>
        </a:spcAft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" indent="-1143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110000"/>
        <a:buFont typeface="Avenir Next LT Pro" panose="020B0504020202020204" pitchFamily="34" charset="0"/>
        <a:buChar char="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10795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SzPct val="110000"/>
        <a:buFont typeface="Avenir Next LT Pro" panose="020B0504020202020204" pitchFamily="34" charset="0"/>
        <a:buChar char="·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14300" algn="l" defTabSz="914400" rtl="0" eaLnBrk="1" latinLnBrk="0" hangingPunct="1">
        <a:lnSpc>
          <a:spcPct val="110000"/>
        </a:lnSpc>
        <a:spcBef>
          <a:spcPts val="300"/>
        </a:spcBef>
        <a:spcAft>
          <a:spcPts val="600"/>
        </a:spcAft>
        <a:buFont typeface="Avenir Next L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300"/>
        </a:spcAft>
        <a:buFont typeface="Arial" panose="020B0604020202020204" pitchFamily="34" charset="0"/>
        <a:buChar char="​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sz="4400" kern="1200">
          <a:solidFill>
            <a:schemeClr val="accent1"/>
          </a:solidFill>
          <a:latin typeface="Avenir Next LT Pro Light" panose="020B0304020202020204" pitchFamily="34" charset="0"/>
          <a:ea typeface="+mn-ea"/>
          <a:cs typeface="+mn-cs"/>
        </a:defRPr>
      </a:lvl6pPr>
      <a:lvl7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​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07" pos="432">
          <p15:clr>
            <a:srgbClr val="C35EA4"/>
          </p15:clr>
        </p15:guide>
        <p15:guide id="408" pos="648">
          <p15:clr>
            <a:srgbClr val="DCDCDC"/>
          </p15:clr>
        </p15:guide>
        <p15:guide id="409" pos="867">
          <p15:clr>
            <a:srgbClr val="A4A3A4"/>
          </p15:clr>
        </p15:guide>
        <p15:guide id="410" pos="1012">
          <p15:clr>
            <a:srgbClr val="A4A3A4"/>
          </p15:clr>
        </p15:guide>
        <p15:guide id="411" pos="1224">
          <p15:clr>
            <a:srgbClr val="DCDCDC"/>
          </p15:clr>
        </p15:guide>
        <p15:guide id="412" pos="1447">
          <p15:clr>
            <a:srgbClr val="C35EA4"/>
          </p15:clr>
        </p15:guide>
        <p15:guide id="413" pos="1592">
          <p15:clr>
            <a:srgbClr val="C35EA4"/>
          </p15:clr>
        </p15:guide>
        <p15:guide id="414" pos="1804">
          <p15:clr>
            <a:srgbClr val="DCDCDC"/>
          </p15:clr>
        </p15:guide>
        <p15:guide id="415" pos="2027">
          <p15:clr>
            <a:srgbClr val="A4A3A4"/>
          </p15:clr>
        </p15:guide>
        <p15:guide id="416" pos="2172">
          <p15:clr>
            <a:srgbClr val="A4A3A4"/>
          </p15:clr>
        </p15:guide>
        <p15:guide id="417" pos="2384">
          <p15:clr>
            <a:srgbClr val="DCDCDC"/>
          </p15:clr>
        </p15:guide>
        <p15:guide id="418" pos="2607">
          <p15:clr>
            <a:srgbClr val="C35EA4"/>
          </p15:clr>
        </p15:guide>
        <p15:guide id="419" pos="2752">
          <p15:clr>
            <a:srgbClr val="C35EA4"/>
          </p15:clr>
        </p15:guide>
        <p15:guide id="420" pos="2964">
          <p15:clr>
            <a:srgbClr val="DCDCDC"/>
          </p15:clr>
        </p15:guide>
        <p15:guide id="421" pos="3187">
          <p15:clr>
            <a:srgbClr val="A4A3A4"/>
          </p15:clr>
        </p15:guide>
        <p15:guide id="422" pos="3332">
          <p15:clr>
            <a:srgbClr val="A4A3A4"/>
          </p15:clr>
        </p15:guide>
        <p15:guide id="423" pos="3544">
          <p15:clr>
            <a:srgbClr val="DCDCDC"/>
          </p15:clr>
        </p15:guide>
        <p15:guide id="424" pos="3767">
          <p15:clr>
            <a:srgbClr val="C35EA4"/>
          </p15:clr>
        </p15:guide>
        <p15:guide id="425" pos="3912">
          <p15:clr>
            <a:srgbClr val="C35EA4"/>
          </p15:clr>
        </p15:guide>
        <p15:guide id="426" pos="4122">
          <p15:clr>
            <a:srgbClr val="DCDCDC"/>
          </p15:clr>
        </p15:guide>
        <p15:guide id="427" pos="4347">
          <p15:clr>
            <a:srgbClr val="A4A3A4"/>
          </p15:clr>
        </p15:guide>
        <p15:guide id="428" pos="4492">
          <p15:clr>
            <a:srgbClr val="A4A3A4"/>
          </p15:clr>
        </p15:guide>
        <p15:guide id="429" pos="4704">
          <p15:clr>
            <a:srgbClr val="DCDCDC"/>
          </p15:clr>
        </p15:guide>
        <p15:guide id="430" pos="4927">
          <p15:clr>
            <a:srgbClr val="C35EA4"/>
          </p15:clr>
        </p15:guide>
        <p15:guide id="431" pos="5072">
          <p15:clr>
            <a:srgbClr val="C35EA4"/>
          </p15:clr>
        </p15:guide>
        <p15:guide id="432" pos="5280">
          <p15:clr>
            <a:srgbClr val="DCDCDC"/>
          </p15:clr>
        </p15:guide>
        <p15:guide id="433" pos="5507">
          <p15:clr>
            <a:srgbClr val="A4A3A4"/>
          </p15:clr>
        </p15:guide>
        <p15:guide id="434" pos="5652">
          <p15:clr>
            <a:srgbClr val="A4A3A4"/>
          </p15:clr>
        </p15:guide>
        <p15:guide id="435" pos="5861">
          <p15:clr>
            <a:srgbClr val="DCDCDC"/>
          </p15:clr>
        </p15:guide>
        <p15:guide id="436" pos="6087">
          <p15:clr>
            <a:srgbClr val="C35EA4"/>
          </p15:clr>
        </p15:guide>
        <p15:guide id="437" pos="6232">
          <p15:clr>
            <a:srgbClr val="C35EA4"/>
          </p15:clr>
        </p15:guide>
        <p15:guide id="438" pos="6440">
          <p15:clr>
            <a:srgbClr val="DCDCDC"/>
          </p15:clr>
        </p15:guide>
        <p15:guide id="439" pos="6667">
          <p15:clr>
            <a:srgbClr val="A4A3A4"/>
          </p15:clr>
        </p15:guide>
        <p15:guide id="440" pos="6812">
          <p15:clr>
            <a:srgbClr val="A4A3A4"/>
          </p15:clr>
        </p15:guide>
        <p15:guide id="441" pos="7019">
          <p15:clr>
            <a:srgbClr val="DCDCDC"/>
          </p15:clr>
        </p15:guide>
        <p15:guide id="442" pos="7247">
          <p15:clr>
            <a:srgbClr val="C35EA4"/>
          </p15:clr>
        </p15:guide>
        <p15:guide id="443" orient="horz" pos="432">
          <p15:clr>
            <a:srgbClr val="C35EA4"/>
          </p15:clr>
        </p15:guide>
        <p15:guide id="444" orient="horz" pos="528">
          <p15:clr>
            <a:srgbClr val="DCDCDC"/>
          </p15:clr>
        </p15:guide>
        <p15:guide id="445" orient="horz" pos="624">
          <p15:clr>
            <a:srgbClr val="DCDCDC"/>
          </p15:clr>
        </p15:guide>
        <p15:guide id="446" orient="horz" pos="816">
          <p15:clr>
            <a:srgbClr val="DCDCDC"/>
          </p15:clr>
        </p15:guide>
        <p15:guide id="447" orient="horz" pos="912">
          <p15:clr>
            <a:srgbClr val="DCDCDC"/>
          </p15:clr>
        </p15:guide>
        <p15:guide id="448" orient="horz" pos="1104">
          <p15:clr>
            <a:srgbClr val="C35EA4"/>
          </p15:clr>
        </p15:guide>
        <p15:guide id="449" orient="horz" pos="1200">
          <p15:clr>
            <a:srgbClr val="DCDCDC"/>
          </p15:clr>
        </p15:guide>
        <p15:guide id="450" orient="horz" pos="1389">
          <p15:clr>
            <a:srgbClr val="DCDCDC"/>
          </p15:clr>
        </p15:guide>
        <p15:guide id="451" orient="horz" pos="1488">
          <p15:clr>
            <a:srgbClr val="DCDCDC"/>
          </p15:clr>
        </p15:guide>
        <p15:guide id="452" orient="horz" pos="1680">
          <p15:clr>
            <a:srgbClr val="DCDCDC"/>
          </p15:clr>
        </p15:guide>
        <p15:guide id="453" orient="horz" pos="1776">
          <p15:clr>
            <a:srgbClr val="DCDCDC"/>
          </p15:clr>
        </p15:guide>
        <p15:guide id="454" orient="horz" pos="1968">
          <p15:clr>
            <a:srgbClr val="DCDCDC"/>
          </p15:clr>
        </p15:guide>
        <p15:guide id="455" orient="horz" pos="2064">
          <p15:clr>
            <a:srgbClr val="DCDCDC"/>
          </p15:clr>
        </p15:guide>
        <p15:guide id="456" orient="horz" pos="2256">
          <p15:clr>
            <a:srgbClr val="DCDCDC"/>
          </p15:clr>
        </p15:guide>
        <p15:guide id="457" orient="horz" pos="2352">
          <p15:clr>
            <a:srgbClr val="DCDCDC"/>
          </p15:clr>
        </p15:guide>
        <p15:guide id="458" orient="horz" pos="2544">
          <p15:clr>
            <a:srgbClr val="DCDCDC"/>
          </p15:clr>
        </p15:guide>
        <p15:guide id="459" orient="horz" pos="2640">
          <p15:clr>
            <a:srgbClr val="DCDCDC"/>
          </p15:clr>
        </p15:guide>
        <p15:guide id="460" orient="horz" pos="2832">
          <p15:clr>
            <a:srgbClr val="DCDCDC"/>
          </p15:clr>
        </p15:guide>
        <p15:guide id="461" orient="horz" pos="2928">
          <p15:clr>
            <a:srgbClr val="DCDCDC"/>
          </p15:clr>
        </p15:guide>
        <p15:guide id="462" orient="horz" pos="3120">
          <p15:clr>
            <a:srgbClr val="DCDCDC"/>
          </p15:clr>
        </p15:guide>
        <p15:guide id="463" orient="horz" pos="3216">
          <p15:clr>
            <a:srgbClr val="DCDCDC"/>
          </p15:clr>
        </p15:guide>
        <p15:guide id="464" orient="horz" pos="3408">
          <p15:clr>
            <a:srgbClr val="DCDCDC"/>
          </p15:clr>
        </p15:guide>
        <p15:guide id="465" orient="horz" pos="3504">
          <p15:clr>
            <a:srgbClr val="DCDCDC"/>
          </p15:clr>
        </p15:guide>
        <p15:guide id="466" orient="horz" pos="3696">
          <p15:clr>
            <a:srgbClr val="DCDCDC"/>
          </p15:clr>
        </p15:guide>
        <p15:guide id="467" orient="horz" pos="3792">
          <p15:clr>
            <a:srgbClr val="C35EA4"/>
          </p15:clr>
        </p15:guide>
        <p15:guide id="468" orient="horz" pos="3888">
          <p15:clr>
            <a:srgbClr val="DCDCDC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6062A-1DD3-D4C2-78E0-04F0E758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89E72-A9DA-5081-3EC9-AA7DD6A3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Intuitive internal use only—may not be shared or distributed.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7A10D-2CF9-C611-7B6B-155EDCF1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1</a:t>
            </a:fld>
            <a:r>
              <a:rPr lang="en-US"/>
              <a:t> of ##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02C3D-E63D-8926-55BC-987625F79A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CEAEA8-8D0F-CCDD-6FA8-28E154A5A2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5BDCD6-0DA7-CE8E-9BCC-39C10C29F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01" y="0"/>
            <a:ext cx="11357197" cy="685800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FCF194A-976B-AD9D-C819-6DB006286E78}"/>
              </a:ext>
            </a:extLst>
          </p:cNvPr>
          <p:cNvSpPr/>
          <p:nvPr/>
        </p:nvSpPr>
        <p:spPr>
          <a:xfrm>
            <a:off x="8724550" y="2994870"/>
            <a:ext cx="2877424" cy="1988191"/>
          </a:xfrm>
          <a:prstGeom prst="roundRect">
            <a:avLst/>
          </a:prstGeom>
          <a:noFill/>
          <a:ln w="76200">
            <a:solidFill>
              <a:srgbClr val="840A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6F6B47-E7C1-D01E-94D2-291C4867D63F}"/>
              </a:ext>
            </a:extLst>
          </p:cNvPr>
          <p:cNvSpPr txBox="1"/>
          <p:nvPr/>
        </p:nvSpPr>
        <p:spPr>
          <a:xfrm>
            <a:off x="8909109" y="5318620"/>
            <a:ext cx="2114026" cy="13849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>
                <a:highlight>
                  <a:srgbClr val="FFFF00"/>
                </a:highlight>
              </a:rPr>
              <a:t>Remove all and replace with RC only.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R = 49.9 ohms</a:t>
            </a:r>
          </a:p>
          <a:p>
            <a:pPr algn="l"/>
            <a:r>
              <a:rPr lang="en-US" dirty="0">
                <a:highlight>
                  <a:srgbClr val="FFFF00"/>
                </a:highlight>
              </a:rPr>
              <a:t>C = 22nF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5536A0-50BE-0577-03EA-3379E3805360}"/>
              </a:ext>
            </a:extLst>
          </p:cNvPr>
          <p:cNvGrpSpPr/>
          <p:nvPr/>
        </p:nvGrpSpPr>
        <p:grpSpPr>
          <a:xfrm>
            <a:off x="9555018" y="3397125"/>
            <a:ext cx="1661040" cy="912600"/>
            <a:chOff x="9555018" y="3397125"/>
            <a:chExt cx="1661040" cy="91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CB89F0A-5264-8C94-479B-477F5CD55B4D}"/>
                    </a:ext>
                  </a:extLst>
                </p14:cNvPr>
                <p14:cNvContentPartPr/>
                <p14:nvPr/>
              </p14:nvContentPartPr>
              <p14:xfrm>
                <a:off x="9771018" y="3397125"/>
                <a:ext cx="1445040" cy="912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CB89F0A-5264-8C94-479B-477F5CD55B4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753378" y="3379125"/>
                  <a:ext cx="1480680" cy="9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B98156D-B0F3-BD25-4352-61D75D22378B}"/>
                    </a:ext>
                  </a:extLst>
                </p14:cNvPr>
                <p14:cNvContentPartPr/>
                <p14:nvPr/>
              </p14:nvContentPartPr>
              <p14:xfrm>
                <a:off x="9555018" y="3464445"/>
                <a:ext cx="1118520" cy="7477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B98156D-B0F3-BD25-4352-61D75D22378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537018" y="3446445"/>
                  <a:ext cx="1154160" cy="78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373CB61-ACA8-BF3B-009D-B6411E54E1DD}"/>
                  </a:ext>
                </a:extLst>
              </p14:cNvPr>
              <p14:cNvContentPartPr/>
              <p14:nvPr/>
            </p14:nvContentPartPr>
            <p14:xfrm>
              <a:off x="7532538" y="3271125"/>
              <a:ext cx="720" cy="3276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373CB61-ACA8-BF3B-009D-B6411E54E1D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97258" y="3253485"/>
                <a:ext cx="72000" cy="36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587D141-3EA7-1A44-97F4-20EA6365F156}"/>
                  </a:ext>
                </a:extLst>
              </p14:cNvPr>
              <p14:cNvContentPartPr/>
              <p14:nvPr/>
            </p14:nvContentPartPr>
            <p14:xfrm>
              <a:off x="8279538" y="3640125"/>
              <a:ext cx="260640" cy="7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587D141-3EA7-1A44-97F4-20EA6365F15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261538" y="3604845"/>
                <a:ext cx="29628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88B4F76B-2739-47AF-807C-12A9228378AD}"/>
              </a:ext>
            </a:extLst>
          </p:cNvPr>
          <p:cNvGrpSpPr/>
          <p:nvPr/>
        </p:nvGrpSpPr>
        <p:grpSpPr>
          <a:xfrm>
            <a:off x="7532898" y="3523125"/>
            <a:ext cx="1132200" cy="604440"/>
            <a:chOff x="7532898" y="3523125"/>
            <a:chExt cx="1132200" cy="60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088FDEF-50ED-33DF-F53B-E7EA483F32A2}"/>
                    </a:ext>
                  </a:extLst>
                </p14:cNvPr>
                <p14:cNvContentPartPr/>
                <p14:nvPr/>
              </p14:nvContentPartPr>
              <p14:xfrm>
                <a:off x="7532898" y="3553005"/>
                <a:ext cx="637200" cy="149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088FDEF-50ED-33DF-F53B-E7EA483F32A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514898" y="3535005"/>
                  <a:ext cx="6728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E505D80-4C7A-5D84-F562-0EF7DE5E7572}"/>
                    </a:ext>
                  </a:extLst>
                </p14:cNvPr>
                <p14:cNvContentPartPr/>
                <p14:nvPr/>
              </p14:nvContentPartPr>
              <p14:xfrm>
                <a:off x="8152458" y="3523125"/>
                <a:ext cx="18360" cy="244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E505D80-4C7A-5D84-F562-0EF7DE5E757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134818" y="3505125"/>
                  <a:ext cx="540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77D5BE6-C97E-6C6C-20D7-CB1643264C51}"/>
                    </a:ext>
                  </a:extLst>
                </p14:cNvPr>
                <p14:cNvContentPartPr/>
                <p14:nvPr/>
              </p14:nvContentPartPr>
              <p14:xfrm>
                <a:off x="8254698" y="3539685"/>
                <a:ext cx="9000" cy="2829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77D5BE6-C97E-6C6C-20D7-CB1643264C5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36698" y="3522045"/>
                  <a:ext cx="446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983B5EF-C921-013A-2DA4-E1B723A707AC}"/>
                    </a:ext>
                  </a:extLst>
                </p14:cNvPr>
                <p14:cNvContentPartPr/>
                <p14:nvPr/>
              </p14:nvContentPartPr>
              <p14:xfrm>
                <a:off x="8539458" y="3648765"/>
                <a:ext cx="360" cy="259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983B5EF-C921-013A-2DA4-E1B723A707A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521818" y="3630765"/>
                  <a:ext cx="3600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280A67F-3D2B-6459-4BF3-0F5CC920BD31}"/>
                    </a:ext>
                  </a:extLst>
                </p14:cNvPr>
                <p14:cNvContentPartPr/>
                <p14:nvPr/>
              </p14:nvContentPartPr>
              <p14:xfrm>
                <a:off x="8413818" y="3898605"/>
                <a:ext cx="251280" cy="19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280A67F-3D2B-6459-4BF3-0F5CC920BD3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396178" y="3880605"/>
                  <a:ext cx="2869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7C424C2-BEA1-BADC-4A3D-639F4189344C}"/>
                    </a:ext>
                  </a:extLst>
                </p14:cNvPr>
                <p14:cNvContentPartPr/>
                <p14:nvPr/>
              </p14:nvContentPartPr>
              <p14:xfrm>
                <a:off x="8455938" y="3976365"/>
                <a:ext cx="125280" cy="334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7C424C2-BEA1-BADC-4A3D-639F4189344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437938" y="3958725"/>
                  <a:ext cx="16092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E34D19B-0668-9D74-0838-452ABC78AD60}"/>
                    </a:ext>
                  </a:extLst>
                </p14:cNvPr>
                <p14:cNvContentPartPr/>
                <p14:nvPr/>
              </p14:nvContentPartPr>
              <p14:xfrm>
                <a:off x="8497698" y="4100925"/>
                <a:ext cx="57240" cy="26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E34D19B-0668-9D74-0838-452ABC78AD6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480058" y="4082925"/>
                  <a:ext cx="92880" cy="62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0227475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2A8FA198-B5E8-1C4B-964C-1294E5002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023" y="1459705"/>
            <a:ext cx="9440411" cy="53102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2C86E7-A5B4-1C42-C577-FFC1EFF0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with RC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1C90CB-0085-FF69-2563-0A5C3A04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Intuitive internal use only—may not be shared or distributed.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3AF16-CC9E-7193-D2B4-52C0F3F1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2</a:t>
            </a:fld>
            <a:r>
              <a:rPr lang="en-US"/>
              <a:t> of ##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CAC0B-2DAC-CD48-EAB0-CAB59B5B97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7644F4-94F9-0E20-D836-8CC146572C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7B85DB-10EB-2105-4715-274AD0D092AE}"/>
              </a:ext>
            </a:extLst>
          </p:cNvPr>
          <p:cNvSpPr txBox="1"/>
          <p:nvPr/>
        </p:nvSpPr>
        <p:spPr>
          <a:xfrm>
            <a:off x="1206568" y="3761268"/>
            <a:ext cx="80631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highlight>
                  <a:srgbClr val="FFFF00"/>
                </a:highlight>
              </a:rPr>
              <a:t>V_input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A2C5D7-1A2F-C4F2-2E52-BEFAFFF43144}"/>
              </a:ext>
            </a:extLst>
          </p:cNvPr>
          <p:cNvSpPr txBox="1"/>
          <p:nvPr/>
        </p:nvSpPr>
        <p:spPr>
          <a:xfrm>
            <a:off x="7516487" y="4509700"/>
            <a:ext cx="96340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highlight>
                  <a:srgbClr val="FFFF00"/>
                </a:highlight>
              </a:rPr>
              <a:t>V_output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86575F-6198-A15B-A0D7-FA556608FBA7}"/>
              </a:ext>
            </a:extLst>
          </p:cNvPr>
          <p:cNvSpPr txBox="1"/>
          <p:nvPr/>
        </p:nvSpPr>
        <p:spPr>
          <a:xfrm>
            <a:off x="7449375" y="3429000"/>
            <a:ext cx="7319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highlight>
                  <a:srgbClr val="FFFF00"/>
                </a:highlight>
              </a:rPr>
              <a:t>V_gate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314EEC-D99A-2921-5A3F-3F390ECCDDED}"/>
              </a:ext>
            </a:extLst>
          </p:cNvPr>
          <p:cNvSpPr txBox="1"/>
          <p:nvPr/>
        </p:nvSpPr>
        <p:spPr>
          <a:xfrm>
            <a:off x="5420452" y="5146578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>
                <a:highlight>
                  <a:srgbClr val="FFFF00"/>
                </a:highlight>
              </a:rPr>
              <a:t>I_output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910562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471822E-B964-A4A2-6721-E1D57015A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3" y="1149276"/>
            <a:ext cx="12192000" cy="489983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DF6025-62E3-9067-381F-D267F368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Intuitive internal use only—may not be shared or distributed.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14B5F-1BF7-24F2-0388-0C865393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A5C-E150-4746-9993-6EB089447321}" type="slidenum">
              <a:rPr lang="en-US" smtClean="0"/>
              <a:pPr/>
              <a:t>3</a:t>
            </a:fld>
            <a:r>
              <a:rPr lang="en-US"/>
              <a:t> of ##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65541B-62EF-8C3B-678D-0B9020D7DF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6159B-0899-1D8B-7E0A-A6505DA91A3D}"/>
              </a:ext>
            </a:extLst>
          </p:cNvPr>
          <p:cNvSpPr/>
          <p:nvPr/>
        </p:nvSpPr>
        <p:spPr>
          <a:xfrm>
            <a:off x="2449585" y="2793533"/>
            <a:ext cx="4815281" cy="3255579"/>
          </a:xfrm>
          <a:prstGeom prst="rect">
            <a:avLst/>
          </a:prstGeom>
          <a:noFill/>
          <a:ln w="57150">
            <a:solidFill>
              <a:srgbClr val="840A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0338B-AC36-1A9A-345F-5A754E91F2C6}"/>
              </a:ext>
            </a:extLst>
          </p:cNvPr>
          <p:cNvSpPr/>
          <p:nvPr/>
        </p:nvSpPr>
        <p:spPr>
          <a:xfrm>
            <a:off x="2509706" y="1711903"/>
            <a:ext cx="4513277" cy="241533"/>
          </a:xfrm>
          <a:prstGeom prst="rect">
            <a:avLst/>
          </a:prstGeom>
          <a:noFill/>
          <a:ln w="57150">
            <a:solidFill>
              <a:srgbClr val="840A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F5FA4C-168B-15CF-0014-0D948B72690A}"/>
              </a:ext>
            </a:extLst>
          </p:cNvPr>
          <p:cNvSpPr/>
          <p:nvPr/>
        </p:nvSpPr>
        <p:spPr>
          <a:xfrm>
            <a:off x="4177717" y="4057899"/>
            <a:ext cx="2986481" cy="181712"/>
          </a:xfrm>
          <a:prstGeom prst="rect">
            <a:avLst/>
          </a:prstGeom>
          <a:noFill/>
          <a:ln w="57150">
            <a:solidFill>
              <a:srgbClr val="DD1A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6D3485-53D1-E766-9E35-10039AEF2C0A}"/>
              </a:ext>
            </a:extLst>
          </p:cNvPr>
          <p:cNvSpPr/>
          <p:nvPr/>
        </p:nvSpPr>
        <p:spPr>
          <a:xfrm>
            <a:off x="2509706" y="4647501"/>
            <a:ext cx="4654492" cy="662730"/>
          </a:xfrm>
          <a:prstGeom prst="rect">
            <a:avLst/>
          </a:prstGeom>
          <a:noFill/>
          <a:ln w="57150">
            <a:solidFill>
              <a:srgbClr val="DD1A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16D049-6349-D311-DA21-744837831A88}"/>
              </a:ext>
            </a:extLst>
          </p:cNvPr>
          <p:cNvSpPr txBox="1"/>
          <p:nvPr/>
        </p:nvSpPr>
        <p:spPr>
          <a:xfrm>
            <a:off x="1208015" y="226503"/>
            <a:ext cx="1059290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Soft Start Capacitance = 22nF (per calculator), as specified in slide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err="1"/>
              <a:t>C_timer</a:t>
            </a:r>
            <a:r>
              <a:rPr lang="en-US" dirty="0"/>
              <a:t> = 100nF, we have a fault timer of 5ms. No action here but something to keep in mind</a:t>
            </a:r>
          </a:p>
        </p:txBody>
      </p:sp>
    </p:spTree>
    <p:extLst>
      <p:ext uri="{BB962C8B-B14F-4D97-AF65-F5344CB8AC3E}">
        <p14:creationId xmlns:p14="http://schemas.microsoft.com/office/powerpoint/2010/main" val="24062131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nuitive">
  <a:themeElements>
    <a:clrScheme name="Intuitive">
      <a:dk1>
        <a:srgbClr val="000000"/>
      </a:dk1>
      <a:lt1>
        <a:srgbClr val="FFFFFF"/>
      </a:lt1>
      <a:dk2>
        <a:srgbClr val="4B4D52"/>
      </a:dk2>
      <a:lt2>
        <a:srgbClr val="EDEEF1"/>
      </a:lt2>
      <a:accent1>
        <a:srgbClr val="1C23BA"/>
      </a:accent1>
      <a:accent2>
        <a:srgbClr val="6188FF"/>
      </a:accent2>
      <a:accent3>
        <a:srgbClr val="ABACB3"/>
      </a:accent3>
      <a:accent4>
        <a:srgbClr val="0AC1C4"/>
      </a:accent4>
      <a:accent5>
        <a:srgbClr val="9429FF"/>
      </a:accent5>
      <a:accent6>
        <a:srgbClr val="DE2C85"/>
      </a:accent6>
      <a:hlink>
        <a:srgbClr val="1C23BA"/>
      </a:hlink>
      <a:folHlink>
        <a:srgbClr val="1C23BA"/>
      </a:folHlink>
    </a:clrScheme>
    <a:fontScheme name="Intuitive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/>
        </a:defPPr>
      </a:lstStyle>
    </a:txDef>
  </a:objectDefaults>
  <a:extraClrSchemeLst/>
  <a:custClrLst>
    <a:custClr name="Blue 70">
      <a:srgbClr val="1C23BA"/>
    </a:custClr>
    <a:custClr name="Teal 70">
      <a:srgbClr val="047678"/>
    </a:custClr>
    <a:custClr name="Mint 70">
      <a:srgbClr val="077255"/>
    </a:custClr>
    <a:custClr name="Pink 70">
      <a:srgbClr val="890647"/>
    </a:custClr>
    <a:custClr name="Purple 70">
      <a:srgbClr val="5A00B3"/>
    </a:custClr>
    <a:custClr name="BLANK">
      <a:srgbClr val="FFFFFF"/>
    </a:custClr>
    <a:custClr name="Cyan 50">
      <a:srgbClr val="0080E3"/>
    </a:custClr>
    <a:custClr name="Green 50">
      <a:srgbClr val="1AAB2C"/>
    </a:custClr>
    <a:custClr name="Yellow 50">
      <a:srgbClr val="FFC131"/>
    </a:custClr>
    <a:custClr name="Red 50">
      <a:srgbClr val="DD1A20"/>
    </a:custClr>
    <a:custClr name="Blue 10">
      <a:srgbClr val="D6E1FF"/>
    </a:custClr>
    <a:custClr name="Teal 10">
      <a:srgbClr val="C5F6F7"/>
    </a:custClr>
    <a:custClr name="Mint 10">
      <a:srgbClr val="CAF6EA"/>
    </a:custClr>
    <a:custClr name="Pink 10">
      <a:srgbClr val="FCC2E1"/>
    </a:custClr>
    <a:custClr name="Purple 10">
      <a:srgbClr val="E4CCFF"/>
    </a:custClr>
    <a:custClr name="BLANK">
      <a:srgbClr val="FFFFFF"/>
    </a:custClr>
    <a:custClr name="Cyan 10">
      <a:srgbClr val="CEE8FB"/>
    </a:custClr>
    <a:custClr name="Green 10">
      <a:srgbClr val="CFFAD5"/>
    </a:custClr>
    <a:custClr name="Yellow 10">
      <a:srgbClr val="FFF4DB"/>
    </a:custClr>
    <a:custClr name="Red 10">
      <a:srgbClr val="FFC2C2"/>
    </a:custClr>
    <a:custClr name="Blue 30">
      <a:srgbClr val="8CABFF"/>
    </a:custClr>
    <a:custClr name="Teal 30">
      <a:srgbClr val="2FD2D4"/>
    </a:custClr>
    <a:custClr name="Mint 30">
      <a:srgbClr val="58D6B5"/>
    </a:custClr>
    <a:custClr name="Pink 30">
      <a:srgbClr val="F257A5"/>
    </a:custClr>
    <a:custClr name="Purple 30">
      <a:srgbClr val="B061FF"/>
    </a:custClr>
    <a:custClr name="BLANK">
      <a:srgbClr val="FFFFFF"/>
    </a:custClr>
    <a:custClr name="Cyan 30">
      <a:srgbClr val="6DBDFC"/>
    </a:custClr>
    <a:custClr name="Green 30">
      <a:srgbClr val="6FD97C"/>
    </a:custClr>
    <a:custClr name="Yellow 30">
      <a:srgbClr val="FFD980"/>
    </a:custClr>
    <a:custClr name="Red 30">
      <a:srgbClr val="FF595E"/>
    </a:custClr>
    <a:custClr name="Blue 50">
      <a:srgbClr val="3D4DFF"/>
    </a:custClr>
    <a:custClr name="Teal 50">
      <a:srgbClr val="0DB1B3"/>
    </a:custClr>
    <a:custClr name="Mint 50">
      <a:srgbClr val="11AC82"/>
    </a:custClr>
    <a:custClr name="Pink 50">
      <a:srgbClr val="CA0C6A"/>
    </a:custClr>
    <a:custClr name="Purple 50">
      <a:srgbClr val="840AFC"/>
    </a:custClr>
    <a:custClr name="BLANK">
      <a:srgbClr val="FFFFFF"/>
    </a:custClr>
    <a:custClr name="Cyan 60">
      <a:srgbClr val="006FC7"/>
    </a:custClr>
    <a:custClr name="Green 60">
      <a:srgbClr val="009914"/>
    </a:custClr>
    <a:custClr name="Yellow 60">
      <a:srgbClr val="EDA90E"/>
    </a:custClr>
    <a:custClr name="Red 60">
      <a:srgbClr val="C30006"/>
    </a:custClr>
    <a:custClr name="Blue 90">
      <a:srgbClr val="0E144C"/>
    </a:custClr>
    <a:custClr name="Teal 90">
      <a:srgbClr val="013233"/>
    </a:custClr>
    <a:custClr name="Mint 90">
      <a:srgbClr val="033125"/>
    </a:custClr>
    <a:custClr name="Pink 90">
      <a:srgbClr val="400221"/>
    </a:custClr>
    <a:custClr name="Purple 90">
      <a:srgbClr val="2B0057"/>
    </a:custClr>
    <a:custClr name="BLANK">
      <a:srgbClr val="FFFFFF"/>
    </a:custClr>
    <a:custClr name="Cyan 80">
      <a:srgbClr val="003D6E"/>
    </a:custClr>
    <a:custClr name="Green 80">
      <a:srgbClr val="00540B"/>
    </a:custClr>
    <a:custClr name="Yellow 80">
      <a:srgbClr val="855908"/>
    </a:custClr>
    <a:custClr name="Red 80">
      <a:srgbClr val="6D0004"/>
    </a:custClr>
  </a:custClrLst>
  <a:extLst>
    <a:ext uri="{05A4C25C-085E-4340-85A3-A5531E510DB2}">
      <thm15:themeFamily xmlns:thm15="http://schemas.microsoft.com/office/thememl/2012/main" name="Inuitive" id="{104EA75C-DFF2-48C9-B9E2-F7149023456C}" vid="{D9E17C9F-D2C0-4059-9258-F795D19D07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117</Words>
  <Application>Microsoft Office PowerPoint</Application>
  <PresentationFormat>寬螢幕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Avenir Next LT Pro Light</vt:lpstr>
      <vt:lpstr>Inuitive</vt:lpstr>
      <vt:lpstr>PowerPoint 簡報</vt:lpstr>
      <vt:lpstr>Results with RC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Charlie Saechou</dc:creator>
  <cp:lastModifiedBy>Volvo Liu</cp:lastModifiedBy>
  <cp:revision>3</cp:revision>
  <dcterms:created xsi:type="dcterms:W3CDTF">2025-06-17T04:29:05Z</dcterms:created>
  <dcterms:modified xsi:type="dcterms:W3CDTF">2025-06-18T03:18:12Z</dcterms:modified>
</cp:coreProperties>
</file>