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LM5116 application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950550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25144"/>
            <a:ext cx="4608512" cy="151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7" y="2886869"/>
            <a:ext cx="59531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如螢幕大小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LM5116 application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LM5116 application</dc:title>
  <dc:creator>陳星佑</dc:creator>
  <cp:lastModifiedBy>Dell</cp:lastModifiedBy>
  <cp:revision>1</cp:revision>
  <dcterms:created xsi:type="dcterms:W3CDTF">2017-10-05T15:08:54Z</dcterms:created>
  <dcterms:modified xsi:type="dcterms:W3CDTF">2017-10-05T15:10:46Z</dcterms:modified>
</cp:coreProperties>
</file>