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32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847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35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88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42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83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87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2015/3/23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3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1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2015/3/23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34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512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DA57-A067-4B46-9308-B0F350670648}" type="datetimeFigureOut">
              <a:rPr kumimoji="1" lang="ja-JP" altLang="en-US" smtClean="0"/>
              <a:t>2015/3/23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37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3DA57-A067-4B46-9308-B0F350670648}" type="datetimeFigureOut">
              <a:rPr kumimoji="1" lang="ja-JP" altLang="en-US" smtClean="0"/>
              <a:t>2015/3/23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FAD3E-3A07-4AD6-AB87-4514320F6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67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6586499" cy="349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Freeform 190"/>
          <p:cNvSpPr>
            <a:spLocks/>
          </p:cNvSpPr>
          <p:nvPr/>
        </p:nvSpPr>
        <p:spPr bwMode="auto">
          <a:xfrm rot="5400000">
            <a:off x="3354315" y="4456487"/>
            <a:ext cx="540061" cy="118683"/>
          </a:xfrm>
          <a:custGeom>
            <a:avLst/>
            <a:gdLst>
              <a:gd name="T0" fmla="*/ 0 w 627"/>
              <a:gd name="T1" fmla="*/ 78581 h 164"/>
              <a:gd name="T2" fmla="*/ 313569 w 627"/>
              <a:gd name="T3" fmla="*/ 78581 h 164"/>
              <a:gd name="T4" fmla="*/ 333881 w 627"/>
              <a:gd name="T5" fmla="*/ 1588 h 164"/>
              <a:gd name="T6" fmla="*/ 377045 w 627"/>
              <a:gd name="T7" fmla="*/ 126206 h 164"/>
              <a:gd name="T8" fmla="*/ 417669 w 627"/>
              <a:gd name="T9" fmla="*/ 3175 h 164"/>
              <a:gd name="T10" fmla="*/ 478605 w 627"/>
              <a:gd name="T11" fmla="*/ 130175 h 164"/>
              <a:gd name="T12" fmla="*/ 517960 w 627"/>
              <a:gd name="T13" fmla="*/ 0 h 164"/>
              <a:gd name="T14" fmla="*/ 561124 w 627"/>
              <a:gd name="T15" fmla="*/ 129381 h 164"/>
              <a:gd name="T16" fmla="*/ 585244 w 627"/>
              <a:gd name="T17" fmla="*/ 76994 h 164"/>
              <a:gd name="T18" fmla="*/ 795983 w 627"/>
              <a:gd name="T19" fmla="*/ 78581 h 1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27" h="164">
                <a:moveTo>
                  <a:pt x="0" y="99"/>
                </a:moveTo>
                <a:lnTo>
                  <a:pt x="247" y="99"/>
                </a:lnTo>
                <a:lnTo>
                  <a:pt x="263" y="2"/>
                </a:lnTo>
                <a:lnTo>
                  <a:pt x="297" y="159"/>
                </a:lnTo>
                <a:lnTo>
                  <a:pt x="329" y="4"/>
                </a:lnTo>
                <a:lnTo>
                  <a:pt x="377" y="164"/>
                </a:lnTo>
                <a:lnTo>
                  <a:pt x="408" y="0"/>
                </a:lnTo>
                <a:lnTo>
                  <a:pt x="442" y="163"/>
                </a:lnTo>
                <a:lnTo>
                  <a:pt x="461" y="97"/>
                </a:lnTo>
                <a:lnTo>
                  <a:pt x="627" y="99"/>
                </a:lnTo>
              </a:path>
            </a:pathLst>
          </a:cu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759809" y="4896712"/>
            <a:ext cx="1142765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ON/OFF</a:t>
            </a:r>
            <a:endParaRPr kumimoji="1" lang="ja-JP" altLang="en-US" sz="1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17037" y="5805264"/>
            <a:ext cx="8856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My customer 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want to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change switching frequency by SYNC external resistor and small FET. Please show figure. There is two case, 1 phase and 2 phase configuration. Is there any problem?</a:t>
            </a:r>
            <a:endParaRPr kumimoji="1"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7504" y="188640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LM5122-Q1 switching Frequency Setting</a:t>
            </a:r>
            <a:endParaRPr kumimoji="1"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 flipV="1">
            <a:off x="3610563" y="3444766"/>
            <a:ext cx="0" cy="888806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164" y="5336184"/>
            <a:ext cx="390525" cy="3333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44" name="グループ化 43"/>
          <p:cNvGrpSpPr/>
          <p:nvPr/>
        </p:nvGrpSpPr>
        <p:grpSpPr>
          <a:xfrm>
            <a:off x="3321452" y="4770093"/>
            <a:ext cx="411162" cy="380207"/>
            <a:chOff x="1959528" y="3929229"/>
            <a:chExt cx="511175" cy="466726"/>
          </a:xfrm>
        </p:grpSpPr>
        <p:sp>
          <p:nvSpPr>
            <p:cNvPr id="45" name="Freeform 128"/>
            <p:cNvSpPr>
              <a:spLocks/>
            </p:cNvSpPr>
            <p:nvPr/>
          </p:nvSpPr>
          <p:spPr bwMode="auto">
            <a:xfrm>
              <a:off x="1959528" y="4132429"/>
              <a:ext cx="158750" cy="133350"/>
            </a:xfrm>
            <a:custGeom>
              <a:avLst/>
              <a:gdLst>
                <a:gd name="T0" fmla="*/ 100 w 100"/>
                <a:gd name="T1" fmla="*/ 0 h 84"/>
                <a:gd name="T2" fmla="*/ 100 w 100"/>
                <a:gd name="T3" fmla="*/ 84 h 84"/>
                <a:gd name="T4" fmla="*/ 0 w 100"/>
                <a:gd name="T5" fmla="*/ 84 h 8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" h="84">
                  <a:moveTo>
                    <a:pt x="100" y="0"/>
                  </a:moveTo>
                  <a:lnTo>
                    <a:pt x="100" y="84"/>
                  </a:lnTo>
                  <a:lnTo>
                    <a:pt x="0" y="84"/>
                  </a:lnTo>
                </a:path>
              </a:pathLst>
            </a:custGeom>
            <a:noFill/>
            <a:ln w="793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Line 129"/>
            <p:cNvSpPr>
              <a:spLocks noChangeShapeType="1"/>
            </p:cNvSpPr>
            <p:nvPr/>
          </p:nvSpPr>
          <p:spPr bwMode="auto">
            <a:xfrm>
              <a:off x="2192890" y="4086392"/>
              <a:ext cx="1587" cy="65088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" name="Line 130"/>
            <p:cNvSpPr>
              <a:spLocks noChangeShapeType="1"/>
            </p:cNvSpPr>
            <p:nvPr/>
          </p:nvSpPr>
          <p:spPr bwMode="auto">
            <a:xfrm>
              <a:off x="2192890" y="4178467"/>
              <a:ext cx="1587" cy="63500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" name="Line 131"/>
            <p:cNvSpPr>
              <a:spLocks noChangeShapeType="1"/>
            </p:cNvSpPr>
            <p:nvPr/>
          </p:nvSpPr>
          <p:spPr bwMode="auto">
            <a:xfrm>
              <a:off x="2192890" y="4276892"/>
              <a:ext cx="1587" cy="65088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Freeform 132"/>
            <p:cNvSpPr>
              <a:spLocks/>
            </p:cNvSpPr>
            <p:nvPr/>
          </p:nvSpPr>
          <p:spPr bwMode="auto">
            <a:xfrm>
              <a:off x="2194478" y="3929229"/>
              <a:ext cx="125412" cy="188913"/>
            </a:xfrm>
            <a:custGeom>
              <a:avLst/>
              <a:gdLst>
                <a:gd name="T0" fmla="*/ 0 w 79"/>
                <a:gd name="T1" fmla="*/ 119 h 119"/>
                <a:gd name="T2" fmla="*/ 79 w 79"/>
                <a:gd name="T3" fmla="*/ 119 h 119"/>
                <a:gd name="T4" fmla="*/ 79 w 79"/>
                <a:gd name="T5" fmla="*/ 0 h 1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9" h="119">
                  <a:moveTo>
                    <a:pt x="0" y="119"/>
                  </a:moveTo>
                  <a:lnTo>
                    <a:pt x="79" y="119"/>
                  </a:lnTo>
                  <a:lnTo>
                    <a:pt x="79" y="0"/>
                  </a:lnTo>
                </a:path>
              </a:pathLst>
            </a:custGeom>
            <a:noFill/>
            <a:ln w="793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" name="Line 133"/>
            <p:cNvSpPr>
              <a:spLocks noChangeShapeType="1"/>
            </p:cNvSpPr>
            <p:nvPr/>
          </p:nvSpPr>
          <p:spPr bwMode="auto">
            <a:xfrm flipH="1">
              <a:off x="2192890" y="4210217"/>
              <a:ext cx="125412" cy="1588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" name="Line 134"/>
            <p:cNvSpPr>
              <a:spLocks noChangeShapeType="1"/>
            </p:cNvSpPr>
            <p:nvPr/>
          </p:nvSpPr>
          <p:spPr bwMode="auto">
            <a:xfrm flipH="1">
              <a:off x="2191303" y="4300704"/>
              <a:ext cx="101600" cy="1588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" name="Freeform 135"/>
            <p:cNvSpPr>
              <a:spLocks/>
            </p:cNvSpPr>
            <p:nvPr/>
          </p:nvSpPr>
          <p:spPr bwMode="auto">
            <a:xfrm>
              <a:off x="2343703" y="4045117"/>
              <a:ext cx="74612" cy="322263"/>
            </a:xfrm>
            <a:custGeom>
              <a:avLst/>
              <a:gdLst>
                <a:gd name="T0" fmla="*/ 1 w 47"/>
                <a:gd name="T1" fmla="*/ 0 h 203"/>
                <a:gd name="T2" fmla="*/ 47 w 47"/>
                <a:gd name="T3" fmla="*/ 0 h 203"/>
                <a:gd name="T4" fmla="*/ 47 w 47"/>
                <a:gd name="T5" fmla="*/ 203 h 203"/>
                <a:gd name="T6" fmla="*/ 0 w 47"/>
                <a:gd name="T7" fmla="*/ 203 h 20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203">
                  <a:moveTo>
                    <a:pt x="1" y="0"/>
                  </a:moveTo>
                  <a:lnTo>
                    <a:pt x="47" y="0"/>
                  </a:lnTo>
                  <a:lnTo>
                    <a:pt x="47" y="203"/>
                  </a:lnTo>
                  <a:lnTo>
                    <a:pt x="0" y="203"/>
                  </a:lnTo>
                </a:path>
              </a:pathLst>
            </a:custGeom>
            <a:noFill/>
            <a:ln w="793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" name="Freeform 136"/>
            <p:cNvSpPr>
              <a:spLocks/>
            </p:cNvSpPr>
            <p:nvPr/>
          </p:nvSpPr>
          <p:spPr bwMode="auto">
            <a:xfrm>
              <a:off x="2292903" y="4346742"/>
              <a:ext cx="50800" cy="49213"/>
            </a:xfrm>
            <a:custGeom>
              <a:avLst/>
              <a:gdLst>
                <a:gd name="T0" fmla="*/ 32 w 32"/>
                <a:gd name="T1" fmla="*/ 15 h 31"/>
                <a:gd name="T2" fmla="*/ 30 w 32"/>
                <a:gd name="T3" fmla="*/ 21 h 31"/>
                <a:gd name="T4" fmla="*/ 26 w 32"/>
                <a:gd name="T5" fmla="*/ 27 h 31"/>
                <a:gd name="T6" fmla="*/ 22 w 32"/>
                <a:gd name="T7" fmla="*/ 29 h 31"/>
                <a:gd name="T8" fmla="*/ 16 w 32"/>
                <a:gd name="T9" fmla="*/ 31 h 31"/>
                <a:gd name="T10" fmla="*/ 10 w 32"/>
                <a:gd name="T11" fmla="*/ 29 h 31"/>
                <a:gd name="T12" fmla="*/ 5 w 32"/>
                <a:gd name="T13" fmla="*/ 27 h 31"/>
                <a:gd name="T14" fmla="*/ 1 w 32"/>
                <a:gd name="T15" fmla="*/ 21 h 31"/>
                <a:gd name="T16" fmla="*/ 0 w 32"/>
                <a:gd name="T17" fmla="*/ 15 h 31"/>
                <a:gd name="T18" fmla="*/ 1 w 32"/>
                <a:gd name="T19" fmla="*/ 9 h 31"/>
                <a:gd name="T20" fmla="*/ 5 w 32"/>
                <a:gd name="T21" fmla="*/ 4 h 31"/>
                <a:gd name="T22" fmla="*/ 10 w 32"/>
                <a:gd name="T23" fmla="*/ 1 h 31"/>
                <a:gd name="T24" fmla="*/ 16 w 32"/>
                <a:gd name="T25" fmla="*/ 0 h 31"/>
                <a:gd name="T26" fmla="*/ 22 w 32"/>
                <a:gd name="T27" fmla="*/ 1 h 31"/>
                <a:gd name="T28" fmla="*/ 26 w 32"/>
                <a:gd name="T29" fmla="*/ 4 h 31"/>
                <a:gd name="T30" fmla="*/ 30 w 32"/>
                <a:gd name="T31" fmla="*/ 9 h 31"/>
                <a:gd name="T32" fmla="*/ 32 w 32"/>
                <a:gd name="T33" fmla="*/ 15 h 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1">
                  <a:moveTo>
                    <a:pt x="32" y="15"/>
                  </a:moveTo>
                  <a:lnTo>
                    <a:pt x="30" y="21"/>
                  </a:lnTo>
                  <a:lnTo>
                    <a:pt x="26" y="27"/>
                  </a:lnTo>
                  <a:lnTo>
                    <a:pt x="22" y="29"/>
                  </a:lnTo>
                  <a:lnTo>
                    <a:pt x="16" y="31"/>
                  </a:lnTo>
                  <a:lnTo>
                    <a:pt x="10" y="29"/>
                  </a:lnTo>
                  <a:lnTo>
                    <a:pt x="5" y="27"/>
                  </a:lnTo>
                  <a:lnTo>
                    <a:pt x="1" y="21"/>
                  </a:lnTo>
                  <a:lnTo>
                    <a:pt x="0" y="15"/>
                  </a:lnTo>
                  <a:lnTo>
                    <a:pt x="1" y="9"/>
                  </a:lnTo>
                  <a:lnTo>
                    <a:pt x="5" y="4"/>
                  </a:lnTo>
                  <a:lnTo>
                    <a:pt x="10" y="1"/>
                  </a:lnTo>
                  <a:lnTo>
                    <a:pt x="16" y="0"/>
                  </a:lnTo>
                  <a:lnTo>
                    <a:pt x="22" y="1"/>
                  </a:lnTo>
                  <a:lnTo>
                    <a:pt x="26" y="4"/>
                  </a:lnTo>
                  <a:lnTo>
                    <a:pt x="30" y="9"/>
                  </a:lnTo>
                  <a:lnTo>
                    <a:pt x="32" y="15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" name="Freeform 137"/>
            <p:cNvSpPr>
              <a:spLocks/>
            </p:cNvSpPr>
            <p:nvPr/>
          </p:nvSpPr>
          <p:spPr bwMode="auto">
            <a:xfrm>
              <a:off x="2292903" y="4276892"/>
              <a:ext cx="50800" cy="50800"/>
            </a:xfrm>
            <a:custGeom>
              <a:avLst/>
              <a:gdLst>
                <a:gd name="T0" fmla="*/ 32 w 32"/>
                <a:gd name="T1" fmla="*/ 16 h 32"/>
                <a:gd name="T2" fmla="*/ 30 w 32"/>
                <a:gd name="T3" fmla="*/ 21 h 32"/>
                <a:gd name="T4" fmla="*/ 26 w 32"/>
                <a:gd name="T5" fmla="*/ 27 h 32"/>
                <a:gd name="T6" fmla="*/ 22 w 32"/>
                <a:gd name="T7" fmla="*/ 31 h 32"/>
                <a:gd name="T8" fmla="*/ 16 w 32"/>
                <a:gd name="T9" fmla="*/ 32 h 32"/>
                <a:gd name="T10" fmla="*/ 10 w 32"/>
                <a:gd name="T11" fmla="*/ 31 h 32"/>
                <a:gd name="T12" fmla="*/ 5 w 32"/>
                <a:gd name="T13" fmla="*/ 27 h 32"/>
                <a:gd name="T14" fmla="*/ 1 w 32"/>
                <a:gd name="T15" fmla="*/ 21 h 32"/>
                <a:gd name="T16" fmla="*/ 0 w 32"/>
                <a:gd name="T17" fmla="*/ 16 h 32"/>
                <a:gd name="T18" fmla="*/ 1 w 32"/>
                <a:gd name="T19" fmla="*/ 9 h 32"/>
                <a:gd name="T20" fmla="*/ 5 w 32"/>
                <a:gd name="T21" fmla="*/ 5 h 32"/>
                <a:gd name="T22" fmla="*/ 10 w 32"/>
                <a:gd name="T23" fmla="*/ 1 h 32"/>
                <a:gd name="T24" fmla="*/ 16 w 32"/>
                <a:gd name="T25" fmla="*/ 0 h 32"/>
                <a:gd name="T26" fmla="*/ 22 w 32"/>
                <a:gd name="T27" fmla="*/ 1 h 32"/>
                <a:gd name="T28" fmla="*/ 26 w 32"/>
                <a:gd name="T29" fmla="*/ 5 h 32"/>
                <a:gd name="T30" fmla="*/ 30 w 32"/>
                <a:gd name="T31" fmla="*/ 9 h 32"/>
                <a:gd name="T32" fmla="*/ 32 w 32"/>
                <a:gd name="T33" fmla="*/ 16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0" y="21"/>
                  </a:lnTo>
                  <a:lnTo>
                    <a:pt x="26" y="27"/>
                  </a:lnTo>
                  <a:lnTo>
                    <a:pt x="22" y="31"/>
                  </a:lnTo>
                  <a:lnTo>
                    <a:pt x="16" y="32"/>
                  </a:lnTo>
                  <a:lnTo>
                    <a:pt x="10" y="31"/>
                  </a:lnTo>
                  <a:lnTo>
                    <a:pt x="5" y="27"/>
                  </a:lnTo>
                  <a:lnTo>
                    <a:pt x="1" y="21"/>
                  </a:lnTo>
                  <a:lnTo>
                    <a:pt x="0" y="16"/>
                  </a:lnTo>
                  <a:lnTo>
                    <a:pt x="1" y="9"/>
                  </a:lnTo>
                  <a:lnTo>
                    <a:pt x="5" y="5"/>
                  </a:lnTo>
                  <a:lnTo>
                    <a:pt x="10" y="1"/>
                  </a:lnTo>
                  <a:lnTo>
                    <a:pt x="16" y="0"/>
                  </a:lnTo>
                  <a:lnTo>
                    <a:pt x="22" y="1"/>
                  </a:lnTo>
                  <a:lnTo>
                    <a:pt x="26" y="5"/>
                  </a:lnTo>
                  <a:lnTo>
                    <a:pt x="30" y="9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" name="Freeform 138"/>
            <p:cNvSpPr>
              <a:spLocks/>
            </p:cNvSpPr>
            <p:nvPr/>
          </p:nvSpPr>
          <p:spPr bwMode="auto">
            <a:xfrm>
              <a:off x="2296078" y="4019717"/>
              <a:ext cx="49212" cy="49213"/>
            </a:xfrm>
            <a:custGeom>
              <a:avLst/>
              <a:gdLst>
                <a:gd name="T0" fmla="*/ 31 w 31"/>
                <a:gd name="T1" fmla="*/ 15 h 31"/>
                <a:gd name="T2" fmla="*/ 30 w 31"/>
                <a:gd name="T3" fmla="*/ 22 h 31"/>
                <a:gd name="T4" fmla="*/ 27 w 31"/>
                <a:gd name="T5" fmla="*/ 27 h 31"/>
                <a:gd name="T6" fmla="*/ 22 w 31"/>
                <a:gd name="T7" fmla="*/ 30 h 31"/>
                <a:gd name="T8" fmla="*/ 15 w 31"/>
                <a:gd name="T9" fmla="*/ 31 h 31"/>
                <a:gd name="T10" fmla="*/ 10 w 31"/>
                <a:gd name="T11" fmla="*/ 30 h 31"/>
                <a:gd name="T12" fmla="*/ 4 w 31"/>
                <a:gd name="T13" fmla="*/ 27 h 31"/>
                <a:gd name="T14" fmla="*/ 0 w 31"/>
                <a:gd name="T15" fmla="*/ 22 h 31"/>
                <a:gd name="T16" fmla="*/ 0 w 31"/>
                <a:gd name="T17" fmla="*/ 15 h 31"/>
                <a:gd name="T18" fmla="*/ 0 w 31"/>
                <a:gd name="T19" fmla="*/ 9 h 31"/>
                <a:gd name="T20" fmla="*/ 4 w 31"/>
                <a:gd name="T21" fmla="*/ 4 h 31"/>
                <a:gd name="T22" fmla="*/ 10 w 31"/>
                <a:gd name="T23" fmla="*/ 1 h 31"/>
                <a:gd name="T24" fmla="*/ 15 w 31"/>
                <a:gd name="T25" fmla="*/ 0 h 31"/>
                <a:gd name="T26" fmla="*/ 22 w 31"/>
                <a:gd name="T27" fmla="*/ 1 h 31"/>
                <a:gd name="T28" fmla="*/ 27 w 31"/>
                <a:gd name="T29" fmla="*/ 4 h 31"/>
                <a:gd name="T30" fmla="*/ 30 w 31"/>
                <a:gd name="T31" fmla="*/ 9 h 31"/>
                <a:gd name="T32" fmla="*/ 31 w 31"/>
                <a:gd name="T33" fmla="*/ 15 h 3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1">
                  <a:moveTo>
                    <a:pt x="31" y="15"/>
                  </a:moveTo>
                  <a:lnTo>
                    <a:pt x="30" y="22"/>
                  </a:lnTo>
                  <a:lnTo>
                    <a:pt x="27" y="27"/>
                  </a:lnTo>
                  <a:lnTo>
                    <a:pt x="22" y="30"/>
                  </a:lnTo>
                  <a:lnTo>
                    <a:pt x="15" y="31"/>
                  </a:lnTo>
                  <a:lnTo>
                    <a:pt x="10" y="30"/>
                  </a:lnTo>
                  <a:lnTo>
                    <a:pt x="4" y="27"/>
                  </a:lnTo>
                  <a:lnTo>
                    <a:pt x="0" y="22"/>
                  </a:lnTo>
                  <a:lnTo>
                    <a:pt x="0" y="15"/>
                  </a:lnTo>
                  <a:lnTo>
                    <a:pt x="0" y="9"/>
                  </a:lnTo>
                  <a:lnTo>
                    <a:pt x="4" y="4"/>
                  </a:lnTo>
                  <a:lnTo>
                    <a:pt x="10" y="1"/>
                  </a:lnTo>
                  <a:lnTo>
                    <a:pt x="15" y="0"/>
                  </a:lnTo>
                  <a:lnTo>
                    <a:pt x="22" y="1"/>
                  </a:lnTo>
                  <a:lnTo>
                    <a:pt x="27" y="4"/>
                  </a:lnTo>
                  <a:lnTo>
                    <a:pt x="30" y="9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Freeform 139"/>
            <p:cNvSpPr>
              <a:spLocks/>
            </p:cNvSpPr>
            <p:nvPr/>
          </p:nvSpPr>
          <p:spPr bwMode="auto">
            <a:xfrm>
              <a:off x="2370690" y="4151479"/>
              <a:ext cx="93662" cy="71438"/>
            </a:xfrm>
            <a:custGeom>
              <a:avLst/>
              <a:gdLst>
                <a:gd name="T0" fmla="*/ 0 w 59"/>
                <a:gd name="T1" fmla="*/ 45 h 45"/>
                <a:gd name="T2" fmla="*/ 59 w 59"/>
                <a:gd name="T3" fmla="*/ 45 h 45"/>
                <a:gd name="T4" fmla="*/ 31 w 59"/>
                <a:gd name="T5" fmla="*/ 0 h 45"/>
                <a:gd name="T6" fmla="*/ 0 w 59"/>
                <a:gd name="T7" fmla="*/ 45 h 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" h="45">
                  <a:moveTo>
                    <a:pt x="0" y="45"/>
                  </a:moveTo>
                  <a:lnTo>
                    <a:pt x="59" y="45"/>
                  </a:lnTo>
                  <a:lnTo>
                    <a:pt x="31" y="0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Freeform 140"/>
            <p:cNvSpPr>
              <a:spLocks/>
            </p:cNvSpPr>
            <p:nvPr/>
          </p:nvSpPr>
          <p:spPr bwMode="auto">
            <a:xfrm>
              <a:off x="2370690" y="4151479"/>
              <a:ext cx="93662" cy="71438"/>
            </a:xfrm>
            <a:custGeom>
              <a:avLst/>
              <a:gdLst>
                <a:gd name="T0" fmla="*/ 0 w 59"/>
                <a:gd name="T1" fmla="*/ 45 h 45"/>
                <a:gd name="T2" fmla="*/ 59 w 59"/>
                <a:gd name="T3" fmla="*/ 45 h 45"/>
                <a:gd name="T4" fmla="*/ 31 w 59"/>
                <a:gd name="T5" fmla="*/ 0 h 45"/>
                <a:gd name="T6" fmla="*/ 0 w 59"/>
                <a:gd name="T7" fmla="*/ 45 h 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" h="45">
                  <a:moveTo>
                    <a:pt x="0" y="45"/>
                  </a:moveTo>
                  <a:lnTo>
                    <a:pt x="59" y="45"/>
                  </a:lnTo>
                  <a:lnTo>
                    <a:pt x="31" y="0"/>
                  </a:lnTo>
                  <a:lnTo>
                    <a:pt x="0" y="45"/>
                  </a:lnTo>
                  <a:close/>
                </a:path>
              </a:pathLst>
            </a:custGeom>
            <a:noFill/>
            <a:ln w="7938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" name="Freeform 141"/>
            <p:cNvSpPr>
              <a:spLocks/>
            </p:cNvSpPr>
            <p:nvPr/>
          </p:nvSpPr>
          <p:spPr bwMode="auto">
            <a:xfrm>
              <a:off x="2197653" y="4176879"/>
              <a:ext cx="52387" cy="68263"/>
            </a:xfrm>
            <a:custGeom>
              <a:avLst/>
              <a:gdLst>
                <a:gd name="T0" fmla="*/ 33 w 33"/>
                <a:gd name="T1" fmla="*/ 0 h 43"/>
                <a:gd name="T2" fmla="*/ 33 w 33"/>
                <a:gd name="T3" fmla="*/ 43 h 43"/>
                <a:gd name="T4" fmla="*/ 0 w 33"/>
                <a:gd name="T5" fmla="*/ 21 h 43"/>
                <a:gd name="T6" fmla="*/ 33 w 33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43">
                  <a:moveTo>
                    <a:pt x="33" y="0"/>
                  </a:moveTo>
                  <a:lnTo>
                    <a:pt x="33" y="43"/>
                  </a:lnTo>
                  <a:lnTo>
                    <a:pt x="0" y="21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" name="Line 142"/>
            <p:cNvSpPr>
              <a:spLocks noChangeShapeType="1"/>
            </p:cNvSpPr>
            <p:nvPr/>
          </p:nvSpPr>
          <p:spPr bwMode="auto">
            <a:xfrm>
              <a:off x="2369103" y="4151479"/>
              <a:ext cx="101600" cy="1588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cxnSp>
        <p:nvCxnSpPr>
          <p:cNvPr id="65" name="直線コネクタ 64"/>
          <p:cNvCxnSpPr/>
          <p:nvPr/>
        </p:nvCxnSpPr>
        <p:spPr>
          <a:xfrm>
            <a:off x="3627721" y="5130255"/>
            <a:ext cx="0" cy="24712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2555776" y="5048287"/>
            <a:ext cx="73584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830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41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Yamashiro Tateo</dc:creator>
  <cp:lastModifiedBy>Yamashiro Tateo</cp:lastModifiedBy>
  <cp:revision>35</cp:revision>
  <dcterms:created xsi:type="dcterms:W3CDTF">2014-12-05T01:42:17Z</dcterms:created>
  <dcterms:modified xsi:type="dcterms:W3CDTF">2015-03-23T05:41:59Z</dcterms:modified>
</cp:coreProperties>
</file>