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2" r:id="rId2"/>
    <p:sldId id="354" r:id="rId3"/>
    <p:sldId id="355" r:id="rId4"/>
    <p:sldId id="353" r:id="rId5"/>
  </p:sldIdLst>
  <p:sldSz cx="9901238" cy="7380288"/>
  <p:notesSz cx="6794500" cy="9931400"/>
  <p:defaultTextStyle>
    <a:defPPr>
      <a:defRPr lang="ja-JP"/>
    </a:defPPr>
    <a:lvl1pPr marL="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000"/>
    <a:srgbClr val="0F218B"/>
    <a:srgbClr val="98B0E0"/>
    <a:srgbClr val="DEE5F6"/>
    <a:srgbClr val="FABE00"/>
    <a:srgbClr val="FFF1C5"/>
    <a:srgbClr val="3E5E84"/>
    <a:srgbClr val="647E9E"/>
    <a:srgbClr val="96A8C0"/>
    <a:srgbClr val="BBC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1626" autoAdjust="0"/>
  </p:normalViewPr>
  <p:slideViewPr>
    <p:cSldViewPr>
      <p:cViewPr>
        <p:scale>
          <a:sx n="70" d="100"/>
          <a:sy n="70" d="100"/>
        </p:scale>
        <p:origin x="-1284" y="54"/>
      </p:cViewPr>
      <p:guideLst>
        <p:guide orient="horz" pos="283"/>
        <p:guide orient="horz" pos="4365"/>
        <p:guide orient="horz" pos="2324"/>
        <p:guide orient="horz" pos="3004"/>
        <p:guide orient="horz" pos="1598"/>
        <p:guide pos="6021"/>
        <p:guide pos="3118"/>
        <p:guide pos="4025"/>
        <p:guide pos="2211"/>
        <p:guide pos="2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448" y="-7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2018/3/15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2018/3/15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2017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73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46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19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92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651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dirty="0" smtClean="0"/>
              <a:t>© 2017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2" y="2967119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9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6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0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6452154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1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3471777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コンテンツ プレースホルダー 12"/>
          <p:cNvSpPr>
            <a:spLocks noGrp="1"/>
          </p:cNvSpPr>
          <p:nvPr>
            <p:ph sz="quarter" idx="15"/>
          </p:nvPr>
        </p:nvSpPr>
        <p:spPr>
          <a:xfrm>
            <a:off x="485776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3" name="コンテンツ プレースホルダー 12"/>
          <p:cNvSpPr>
            <a:spLocks noGrp="1"/>
          </p:cNvSpPr>
          <p:nvPr>
            <p:ph sz="quarter" idx="16"/>
          </p:nvPr>
        </p:nvSpPr>
        <p:spPr>
          <a:xfrm>
            <a:off x="6452154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tabLst/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4" name="コンテンツ プレースホルダー 12"/>
          <p:cNvSpPr>
            <a:spLocks noGrp="1"/>
          </p:cNvSpPr>
          <p:nvPr>
            <p:ph sz="quarter" idx="17"/>
          </p:nvPr>
        </p:nvSpPr>
        <p:spPr>
          <a:xfrm>
            <a:off x="3471777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5" name="コンテンツ プレースホルダー 12"/>
          <p:cNvSpPr>
            <a:spLocks noGrp="1"/>
          </p:cNvSpPr>
          <p:nvPr>
            <p:ph sz="quarter" idx="18"/>
          </p:nvPr>
        </p:nvSpPr>
        <p:spPr>
          <a:xfrm>
            <a:off x="485776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6" name="コンテンツ プレースホルダー 12"/>
          <p:cNvSpPr>
            <a:spLocks noGrp="1"/>
          </p:cNvSpPr>
          <p:nvPr>
            <p:ph sz="quarter" idx="19"/>
          </p:nvPr>
        </p:nvSpPr>
        <p:spPr>
          <a:xfrm>
            <a:off x="6452154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7" name="コンテンツ プレースホルダー 12"/>
          <p:cNvSpPr>
            <a:spLocks noGrp="1"/>
          </p:cNvSpPr>
          <p:nvPr>
            <p:ph sz="quarter" idx="20"/>
          </p:nvPr>
        </p:nvSpPr>
        <p:spPr>
          <a:xfrm>
            <a:off x="3471777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178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行頭文字設定な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0" indent="0">
              <a:buSzPct val="130000"/>
              <a:buFontTx/>
              <a:buNone/>
              <a:defRPr sz="1800"/>
            </a:lvl1pPr>
            <a:lvl2pPr marL="177800" indent="0">
              <a:defRPr sz="1800"/>
            </a:lvl2pPr>
            <a:lvl3pPr marL="355600" indent="0">
              <a:buFontTx/>
              <a:buNone/>
              <a:defRPr sz="1600"/>
            </a:lvl3pPr>
            <a:lvl4pPr marL="528638" indent="0">
              <a:buClr>
                <a:srgbClr val="98B0E0"/>
              </a:buClr>
              <a:buFontTx/>
              <a:buNone/>
              <a:defRPr sz="1400"/>
            </a:lvl4pPr>
            <a:lvl5pPr marL="709613" indent="3175">
              <a:buFontTx/>
              <a:buNone/>
              <a:defRPr sz="1400"/>
            </a:lvl5pPr>
            <a:lvl9pPr marL="468000" indent="0">
              <a:buNone/>
              <a:defRPr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レイアウト設定なしフリー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213" indent="-176213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63" marR="0" indent="-182563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25" marR="0" indent="0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425" marR="0" indent="-128588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425" marR="0" indent="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600" marR="0" indent="0" algn="l" defTabSz="719138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850" marR="0" indent="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225" marR="0" indent="-11430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174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3675" algn="r"/>
                <a:tab pos="6905625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575" indent="-396875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5263" algn="r"/>
                <a:tab pos="6900863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40000" indent="-273600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5263" algn="r"/>
                <a:tab pos="6900863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750" indent="-274638">
              <a:spcBef>
                <a:spcPts val="0"/>
              </a:spcBef>
              <a:spcAft>
                <a:spcPts val="300"/>
              </a:spcAft>
              <a:tabLst>
                <a:tab pos="6545263" algn="r"/>
                <a:tab pos="6900863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34089" y="1529904"/>
            <a:ext cx="7633060" cy="489654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F5EFD9"/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026186" y="1529904"/>
            <a:ext cx="7848865" cy="4896544"/>
            <a:chOff x="1026186" y="1529904"/>
            <a:chExt cx="7848865" cy="4896544"/>
          </a:xfrm>
        </p:grpSpPr>
        <p:sp>
          <p:nvSpPr>
            <p:cNvPr id="12" name="正方形/長方形 11"/>
            <p:cNvSpPr/>
            <p:nvPr/>
          </p:nvSpPr>
          <p:spPr>
            <a:xfrm rot="5400000">
              <a:off x="-1404086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 rot="5400000">
              <a:off x="6408779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  <p:sp>
        <p:nvSpPr>
          <p:cNvPr id="14" name="テキスト プレースホルダー 4"/>
          <p:cNvSpPr>
            <a:spLocks noGrp="1"/>
          </p:cNvSpPr>
          <p:nvPr>
            <p:ph type="body" sz="quarter" idx="12"/>
          </p:nvPr>
        </p:nvSpPr>
        <p:spPr>
          <a:xfrm>
            <a:off x="1422129" y="2033914"/>
            <a:ext cx="7056981" cy="3960550"/>
          </a:xfrm>
          <a:noFill/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 marL="182563" indent="0">
              <a:defRPr sz="1600"/>
            </a:lvl2pPr>
            <a:lvl3pPr marL="358775" indent="0">
              <a:buFontTx/>
              <a:buNone/>
              <a:tabLst>
                <a:tab pos="541338" algn="l"/>
              </a:tabLst>
              <a:defRPr sz="1600"/>
            </a:lvl3pPr>
            <a:lvl4pPr marL="534988" indent="0">
              <a:buFontTx/>
              <a:buNone/>
              <a:defRPr sz="1600"/>
            </a:lvl4pPr>
            <a:lvl5pPr marL="727075" indent="0">
              <a:buFontTx/>
              <a:buNone/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第４レベル</a:t>
            </a:r>
            <a:endParaRPr kumimoji="1" lang="en-US" altLang="ja-JP" dirty="0" smtClean="0"/>
          </a:p>
          <a:p>
            <a:pPr lvl="4"/>
            <a:r>
              <a:rPr kumimoji="1" lang="ja-JP" altLang="en-US" dirty="0" smtClean="0"/>
              <a:t>第５レベル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5989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標準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縦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tabLst/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4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横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59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3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26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4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5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tabLst/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6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468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3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3" y="1241872"/>
            <a:ext cx="8928992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3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73" r:id="rId4"/>
    <p:sldLayoutId id="2147483661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7" r:id="rId11"/>
    <p:sldLayoutId id="2147483654" r:id="rId12"/>
    <p:sldLayoutId id="2147483665" r:id="rId13"/>
    <p:sldLayoutId id="2147483674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461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8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8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63" marR="0" indent="-182563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88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50" marR="0" indent="-128588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98B0E0"/>
        </a:buClr>
        <a:buSzPct val="80000"/>
        <a:buFont typeface="Wingdings" panose="05000000000000000000" pitchFamily="2" charset="2"/>
        <a:buChar char="l"/>
        <a:tabLst/>
        <a:defRPr kumimoji="1" lang="ja-JP" altLang="en-US" sz="14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425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88" marR="0" indent="-142875" algn="l" defTabSz="719138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4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88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88" marR="0" indent="-114300" algn="l" defTabSz="273050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2017 MARUBUN CORPORATION</a:t>
            </a:r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354012" y="2344740"/>
            <a:ext cx="8773071" cy="486072"/>
          </a:xfrm>
        </p:spPr>
        <p:txBody>
          <a:bodyPr/>
          <a:lstStyle/>
          <a:p>
            <a:r>
              <a:rPr kumimoji="1" lang="en-US" altLang="ja-JP" dirty="0" smtClean="0"/>
              <a:t>LM5140EVM 440kHz DEMB Operation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68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LM5140EVM Set up for 440kHz Operation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123" y="922308"/>
            <a:ext cx="58326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Vin=12V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R35=0ohm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was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moved to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R36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(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changing the oscillator frequency to 440kHz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C23=1uF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sz="1600" kern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&lt;Vout1=3.3V&gt;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L2=4.7uH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FB1 is tied to VDDA(3.3Vout)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R16=5.6k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C14=22nF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sz="1600" kern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&lt;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Vout2=8V&gt;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L3=22uH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FB2 is tied to GND(8Vout)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R18=8.2k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C26=15nF</a:t>
            </a:r>
          </a:p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C25=22pF</a:t>
            </a:r>
          </a:p>
        </p:txBody>
      </p:sp>
    </p:spTree>
    <p:extLst>
      <p:ext uri="{BB962C8B-B14F-4D97-AF65-F5344CB8AC3E}">
        <p14:creationId xmlns:p14="http://schemas.microsoft.com/office/powerpoint/2010/main" val="17970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43" y="4194548"/>
            <a:ext cx="4466190" cy="267971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70" y="4194599"/>
            <a:ext cx="4439829" cy="266389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43" y="1025848"/>
            <a:ext cx="4466190" cy="267971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99" y="1025848"/>
            <a:ext cx="4455400" cy="2673240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HO/LO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Vout2=8V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38451" y="496734"/>
            <a:ext cx="6396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Ch1: Gate of Low side FET, Ch2: </a:t>
            </a: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Ch3: SW, Ch4: 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current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8592" y="3705562"/>
            <a:ext cx="332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14715" y="3699088"/>
            <a:ext cx="332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500mA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02663" y="6895748"/>
            <a:ext cx="274873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0519" y="2158231"/>
            <a:ext cx="2389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Short pulse is occurred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90263" y="6890028"/>
            <a:ext cx="274873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70183" y="4646979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stable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2919" y="5326583"/>
            <a:ext cx="2389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Short pulse is occurred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10659" y="2162210"/>
            <a:ext cx="2389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Short pulse is occurred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292751" y="2497251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5556954" y="2565312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061010" y="2565312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6537770" y="2551664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7470899" y="2551664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7957539" y="2538016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8481986" y="2578960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8954978" y="258272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4230539" y="5768854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3726483" y="576472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3256466" y="570636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2776731" y="570636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2286323" y="570636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円/楕円 38"/>
          <p:cNvSpPr/>
          <p:nvPr/>
        </p:nvSpPr>
        <p:spPr>
          <a:xfrm>
            <a:off x="1826979" y="570636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1336571" y="5710136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862786" y="570636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383051" y="5706368"/>
            <a:ext cx="357065" cy="2975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2107" y="4385369"/>
            <a:ext cx="4379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</a:t>
            </a:r>
            <a:r>
              <a:rPr lang="en-US" altLang="ja-JP" sz="1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perating </a:t>
            </a:r>
            <a:r>
              <a:rPr lang="en-US" altLang="ja-JP" sz="14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PFM mode in spite of CCM mode.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1207" y="1241872"/>
            <a:ext cx="4379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</a:t>
            </a:r>
            <a:r>
              <a:rPr lang="en-US" altLang="ja-JP" sz="1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perating </a:t>
            </a:r>
            <a:r>
              <a:rPr lang="en-US" altLang="ja-JP" sz="14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PFM mode in spite of CCM mode.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94" y="4173194"/>
            <a:ext cx="4464133" cy="267848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43" y="4180016"/>
            <a:ext cx="4464133" cy="267848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43" y="1025848"/>
            <a:ext cx="4464133" cy="267848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99" y="1025848"/>
            <a:ext cx="4470628" cy="2682377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HO/LO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Vout1=3.3V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8592" y="3705562"/>
            <a:ext cx="332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14715" y="3699088"/>
            <a:ext cx="332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500mA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02663" y="6895748"/>
            <a:ext cx="274873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0520" y="15821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stable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70183" y="157038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stable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90263" y="6890028"/>
            <a:ext cx="274873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 Diode Emulation Mode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70183" y="4678511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stable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4115" y="468249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stable</a:t>
            </a:r>
            <a:endParaRPr kumimoji="1" lang="ja-JP" altLang="en-US" sz="1400" b="1" kern="1200" dirty="0" err="1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38451" y="496734"/>
            <a:ext cx="6396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Ch1: Gate of Low side FET, Ch2: </a:t>
            </a:r>
            <a:r>
              <a:rPr kumimoji="1" lang="en-US" altLang="ja-JP" sz="1400" kern="12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Vout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Ch3: SW, Ch4: 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</a:t>
            </a:r>
            <a:r>
              <a:rPr kumimoji="1" lang="en-US" altLang="ja-JP" sz="14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current</a:t>
            </a:r>
            <a:endParaRPr kumimoji="1" lang="ja-JP" altLang="en-US" sz="14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514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ユーザー設定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MARUBUN CORPORATION</vt:lpstr>
      <vt:lpstr>LM5140EVM 440kHz DEMB Operation</vt:lpstr>
      <vt:lpstr>LM5140EVM Set up for 440kHz Operation</vt:lpstr>
      <vt:lpstr>HO/LO Vout2=8V</vt:lpstr>
      <vt:lpstr>HO/LO Vout1=3.3V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2018-03-15T03:54:33Z</dcterms:modified>
</cp:coreProperties>
</file>