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3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2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5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2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1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5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1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4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8D357-5AFA-4601-AC07-00D7E444B55F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43AA-860F-4D92-AC37-39A7304EE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8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1153" y="1566686"/>
            <a:ext cx="5361691" cy="471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0" y="1830289"/>
            <a:ext cx="5361691" cy="471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 txBox="1">
            <a:spLocks/>
          </p:cNvSpPr>
          <p:nvPr/>
        </p:nvSpPr>
        <p:spPr>
          <a:xfrm>
            <a:off x="231775" y="142875"/>
            <a:ext cx="8458200" cy="814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/>
              <a:t>LM5141 CE Result – 30MHz~108MHz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55" y="1091625"/>
            <a:ext cx="53987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Red Lines</a:t>
            </a:r>
            <a:r>
              <a:rPr lang="en-US" sz="1400" dirty="0" smtClean="0"/>
              <a:t>: Class 5 Limits (Average &amp; Peak Detection)</a:t>
            </a:r>
          </a:p>
          <a:p>
            <a:r>
              <a:rPr lang="en-US" sz="1400" dirty="0" smtClean="0">
                <a:solidFill>
                  <a:srgbClr val="FFC000"/>
                </a:solidFill>
              </a:rPr>
              <a:t>Yellow</a:t>
            </a:r>
            <a:r>
              <a:rPr lang="en-US" sz="1400" dirty="0" smtClean="0"/>
              <a:t>: Peak detection result; </a:t>
            </a:r>
            <a:r>
              <a:rPr lang="en-US" sz="1400" dirty="0">
                <a:solidFill>
                  <a:srgbClr val="0070C0"/>
                </a:solidFill>
              </a:rPr>
              <a:t>Blue</a:t>
            </a:r>
            <a:r>
              <a:rPr lang="en-US" sz="1400" dirty="0"/>
              <a:t>: Average detection result </a:t>
            </a:r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55" y="773668"/>
            <a:ext cx="5001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Input 13V, Output 5V@5A, resistor load, CISPR 25 CE setup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412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Allinder, Terry</dc:creator>
  <cp:lastModifiedBy>Allinder, Terry</cp:lastModifiedBy>
  <cp:revision>1</cp:revision>
  <dcterms:created xsi:type="dcterms:W3CDTF">2017-05-03T14:12:31Z</dcterms:created>
  <dcterms:modified xsi:type="dcterms:W3CDTF">2017-05-03T14:13:44Z</dcterms:modified>
</cp:coreProperties>
</file>