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</p:sldIdLst>
  <p:sldSz cx="9144000" cy="5143500" type="screen16x9"/>
  <p:notesSz cx="9296400" cy="14770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8089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76179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14268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5235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904467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285362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666253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047146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652">
          <p15:clr>
            <a:srgbClr val="A4A3A4"/>
          </p15:clr>
        </p15:guide>
        <p15:guide id="2" pos="29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456" y="132"/>
      </p:cViewPr>
      <p:guideLst>
        <p:guide orient="horz" pos="1620"/>
        <p:guide pos="287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4652"/>
        <p:guide pos="29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4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57331"/>
            <a:ext cx="8458200" cy="1102519"/>
          </a:xfrm>
        </p:spPr>
        <p:txBody>
          <a:bodyPr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2774158"/>
            <a:ext cx="8458200" cy="1114425"/>
          </a:xfrm>
          <a:ln/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2100" y="4439927"/>
            <a:ext cx="2133600" cy="15478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A23CF-AA30-4A18-B744-605C3E9DB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6687D7-76F0-8040-93B6-084C7529F854}"/>
              </a:ext>
            </a:extLst>
          </p:cNvPr>
          <p:cNvSpPr txBox="1"/>
          <p:nvPr/>
        </p:nvSpPr>
        <p:spPr>
          <a:xfrm>
            <a:off x="4705815" y="47801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57331"/>
            <a:ext cx="8458200" cy="1102519"/>
          </a:xfrm>
        </p:spPr>
        <p:txBody>
          <a:bodyPr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2774158"/>
            <a:ext cx="8458200" cy="1114425"/>
          </a:xfrm>
          <a:ln/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3F1F293-7B5B-6248-AEF0-BCB7B73543E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2100" y="4439927"/>
            <a:ext cx="2133600" cy="15478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A23CF-AA30-4A18-B744-605C3E9DB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6105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2774158"/>
            <a:ext cx="8458200" cy="1114425"/>
          </a:xfrm>
          <a:ln/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57331"/>
            <a:ext cx="8458200" cy="1102519"/>
          </a:xfrm>
        </p:spPr>
        <p:txBody>
          <a:bodyPr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815B5F2-A5A7-1E49-BC30-BA3F7599617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2100" y="4439927"/>
            <a:ext cx="2133600" cy="1547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3BA23CF-AA30-4A18-B744-605C3E9DBF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6851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57331"/>
            <a:ext cx="8458200" cy="1102519"/>
          </a:xfrm>
        </p:spPr>
        <p:txBody>
          <a:bodyPr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2774158"/>
            <a:ext cx="8458200" cy="1114425"/>
          </a:xfrm>
          <a:ln/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3F1F293-7B5B-6248-AEF0-BCB7B73543E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2100" y="4439927"/>
            <a:ext cx="2133600" cy="15478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A23CF-AA30-4A18-B744-605C3E9DB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 descr="A picture containing drawing, cup&#10;&#10;Description automatically generated">
            <a:extLst>
              <a:ext uri="{FF2B5EF4-FFF2-40B4-BE49-F238E27FC236}">
                <a16:creationId xmlns:a16="http://schemas.microsoft.com/office/drawing/2014/main" id="{7CC34E39-7310-7442-846F-66689DD005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868" y="4782676"/>
            <a:ext cx="1563597" cy="19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1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8" y="786357"/>
            <a:ext cx="8467725" cy="3709449"/>
          </a:xfrm>
        </p:spPr>
        <p:txBody>
          <a:bodyPr/>
          <a:lstStyle>
            <a:lvl1pPr>
              <a:spcBef>
                <a:spcPts val="667"/>
              </a:spcBef>
              <a:defRPr/>
            </a:lvl1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7888F-6AF7-4263-B69D-592D8C33B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27" descr="ti_logo_powerpoint_1_lin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375" y="889398"/>
            <a:ext cx="4157663" cy="351948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889398"/>
            <a:ext cx="4157662" cy="351948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548F6-AAA9-4A8D-A869-511B3DFE3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895" indent="0">
              <a:buNone/>
              <a:defRPr sz="1700" b="1"/>
            </a:lvl2pPr>
            <a:lvl3pPr marL="761790" indent="0">
              <a:buNone/>
              <a:defRPr sz="1500" b="1"/>
            </a:lvl3pPr>
            <a:lvl4pPr marL="1142683" indent="0">
              <a:buNone/>
              <a:defRPr sz="1300" b="1"/>
            </a:lvl4pPr>
            <a:lvl5pPr marL="1523573" indent="0">
              <a:buNone/>
              <a:defRPr sz="1300" b="1"/>
            </a:lvl5pPr>
            <a:lvl6pPr marL="1904467" indent="0">
              <a:buNone/>
              <a:defRPr sz="1300" b="1"/>
            </a:lvl6pPr>
            <a:lvl7pPr marL="2285362" indent="0">
              <a:buNone/>
              <a:defRPr sz="1300" b="1"/>
            </a:lvl7pPr>
            <a:lvl8pPr marL="2666253" indent="0">
              <a:buNone/>
              <a:defRPr sz="1300" b="1"/>
            </a:lvl8pPr>
            <a:lvl9pPr marL="3047146" indent="0">
              <a:buNone/>
              <a:defRPr sz="13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895" indent="0">
              <a:buNone/>
              <a:defRPr sz="1700" b="1"/>
            </a:lvl2pPr>
            <a:lvl3pPr marL="761790" indent="0">
              <a:buNone/>
              <a:defRPr sz="1500" b="1"/>
            </a:lvl3pPr>
            <a:lvl4pPr marL="1142683" indent="0">
              <a:buNone/>
              <a:defRPr sz="1300" b="1"/>
            </a:lvl4pPr>
            <a:lvl5pPr marL="1523573" indent="0">
              <a:buNone/>
              <a:defRPr sz="1300" b="1"/>
            </a:lvl5pPr>
            <a:lvl6pPr marL="1904467" indent="0">
              <a:buNone/>
              <a:defRPr sz="1300" b="1"/>
            </a:lvl6pPr>
            <a:lvl7pPr marL="2285362" indent="0">
              <a:buNone/>
              <a:defRPr sz="1300" b="1"/>
            </a:lvl7pPr>
            <a:lvl8pPr marL="2666253" indent="0">
              <a:buNone/>
              <a:defRPr sz="1300" b="1"/>
            </a:lvl8pPr>
            <a:lvl9pPr marL="3047146" indent="0">
              <a:buNone/>
              <a:defRPr sz="13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C35C9-3222-4444-B33E-8AB075BE8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27" descr="ti_logo_powerpoint_1_lin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52F08-588C-488E-A5AB-DF69250DE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27" descr="ti_logo_powerpoint_1_lin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2700" b="1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8"/>
          </a:xfrm>
        </p:spPr>
        <p:txBody>
          <a:bodyPr/>
          <a:lstStyle>
            <a:lvl1pPr marL="0" indent="0">
              <a:buNone/>
              <a:defRPr sz="1700"/>
            </a:lvl1pPr>
            <a:lvl2pPr marL="380895" indent="0">
              <a:buNone/>
              <a:defRPr sz="1000"/>
            </a:lvl2pPr>
            <a:lvl3pPr marL="761790" indent="0">
              <a:buNone/>
              <a:defRPr sz="800"/>
            </a:lvl3pPr>
            <a:lvl4pPr marL="1142683" indent="0">
              <a:buNone/>
              <a:defRPr sz="700"/>
            </a:lvl4pPr>
            <a:lvl5pPr marL="1523573" indent="0">
              <a:buNone/>
              <a:defRPr sz="700"/>
            </a:lvl5pPr>
            <a:lvl6pPr marL="1904467" indent="0">
              <a:buNone/>
              <a:defRPr sz="700"/>
            </a:lvl6pPr>
            <a:lvl7pPr marL="2285362" indent="0">
              <a:buNone/>
              <a:defRPr sz="700"/>
            </a:lvl7pPr>
            <a:lvl8pPr marL="2666253" indent="0">
              <a:buNone/>
              <a:defRPr sz="700"/>
            </a:lvl8pPr>
            <a:lvl9pPr marL="3047146" indent="0">
              <a:buNone/>
              <a:defRPr sz="7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97EEC-B5BC-42C5-B73F-31CC660D4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1775" y="107163"/>
            <a:ext cx="8458200" cy="61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378" y="794149"/>
            <a:ext cx="8467725" cy="37016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67503" y="4442792"/>
            <a:ext cx="2133600" cy="15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pPr>
              <a:defRPr/>
            </a:pPr>
            <a:fld id="{B6C70261-DCF8-4A97-9502-E8EEF2364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663C74-62AB-B64B-BCBB-0866ABE6E2D3}"/>
              </a:ext>
            </a:extLst>
          </p:cNvPr>
          <p:cNvCxnSpPr>
            <a:cxnSpLocks/>
          </p:cNvCxnSpPr>
          <p:nvPr/>
        </p:nvCxnSpPr>
        <p:spPr>
          <a:xfrm>
            <a:off x="0" y="4656947"/>
            <a:ext cx="89288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1">
            <a:extLst>
              <a:ext uri="{FF2B5EF4-FFF2-40B4-BE49-F238E27FC236}">
                <a16:creationId xmlns:a16="http://schemas.microsoft.com/office/drawing/2014/main" id="{BBEA79FD-0CFB-464E-959F-0C18C6048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3" y="4646685"/>
            <a:ext cx="2111375" cy="18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179" tIns="38088" rIns="76179" bIns="3808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00" dirty="0">
                <a:cs typeface="+mn-cs"/>
              </a:rPr>
              <a:t>TI Confidential – NDA Restrictions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6" r:id="rId2"/>
    <p:sldLayoutId id="2147483735" r:id="rId3"/>
    <p:sldLayoutId id="2147483750" r:id="rId4"/>
    <p:sldLayoutId id="2147483709" r:id="rId5"/>
    <p:sldLayoutId id="2147483711" r:id="rId6"/>
    <p:sldLayoutId id="2147483712" r:id="rId7"/>
    <p:sldLayoutId id="2147483713" r:id="rId8"/>
    <p:sldLayoutId id="2147483715" r:id="rId9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kumimoji="1" sz="2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kumimoji="1"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kumimoji="1"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kumimoji="1"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kumimoji="1" sz="2700" b="1">
          <a:solidFill>
            <a:schemeClr val="tx2"/>
          </a:solidFill>
          <a:latin typeface="Arial" charset="0"/>
        </a:defRPr>
      </a:lvl5pPr>
      <a:lvl6pPr marL="380895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kumimoji="1" sz="2700" b="1">
          <a:solidFill>
            <a:srgbClr val="FF0000"/>
          </a:solidFill>
          <a:latin typeface="Arial" charset="0"/>
        </a:defRPr>
      </a:lvl6pPr>
      <a:lvl7pPr marL="76179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kumimoji="1" sz="2700" b="1">
          <a:solidFill>
            <a:srgbClr val="FF0000"/>
          </a:solidFill>
          <a:latin typeface="Arial" charset="0"/>
        </a:defRPr>
      </a:lvl7pPr>
      <a:lvl8pPr marL="114268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kumimoji="1" sz="2700" b="1">
          <a:solidFill>
            <a:srgbClr val="FF0000"/>
          </a:solidFill>
          <a:latin typeface="Arial" charset="0"/>
        </a:defRPr>
      </a:lvl8pPr>
      <a:lvl9pPr marL="152357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kumimoji="1" sz="2700" b="1">
          <a:solidFill>
            <a:srgbClr val="FF0000"/>
          </a:solidFill>
          <a:latin typeface="Arial" charset="0"/>
        </a:defRPr>
      </a:lvl9pPr>
    </p:titleStyle>
    <p:bodyStyle>
      <a:lvl1pPr marL="189124" indent="-189124" algn="l" rtl="0" eaLnBrk="1" fontAlgn="base" hangingPunct="1">
        <a:spcBef>
          <a:spcPts val="667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  <a:cs typeface="+mn-cs"/>
        </a:defRPr>
      </a:lvl1pPr>
      <a:lvl2pPr marL="478763" indent="-194416" algn="l" rtl="0" eaLnBrk="1" fontAlgn="base" hangingPunct="1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</a:defRPr>
      </a:lvl2pPr>
      <a:lvl3pPr marL="711530" indent="-137548" algn="l" rtl="0" eaLnBrk="1" fontAlgn="base" hangingPunct="1">
        <a:spcBef>
          <a:spcPct val="15000"/>
        </a:spcBef>
        <a:spcAft>
          <a:spcPct val="0"/>
        </a:spcAft>
        <a:buChar char="•"/>
        <a:defRPr kumimoji="1" sz="1600">
          <a:solidFill>
            <a:schemeClr val="tx1"/>
          </a:solidFill>
          <a:latin typeface="+mn-lt"/>
        </a:defRPr>
      </a:lvl3pPr>
      <a:lvl4pPr marL="1001168" indent="-194416" algn="l" rtl="0" eaLnBrk="1" fontAlgn="base" hangingPunct="1">
        <a:spcBef>
          <a:spcPct val="5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</a:defRPr>
      </a:lvl4pPr>
      <a:lvl5pPr marL="1240546" indent="-144163" algn="l" rtl="0" eaLnBrk="1" fontAlgn="base" hangingPunct="1">
        <a:spcBef>
          <a:spcPct val="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</a:defRPr>
      </a:lvl5pPr>
      <a:lvl6pPr marL="1621441" indent="-144163" algn="l" rtl="0" eaLnBrk="1" fontAlgn="base" hangingPunct="1">
        <a:spcBef>
          <a:spcPct val="0"/>
        </a:spcBef>
        <a:spcAft>
          <a:spcPct val="0"/>
        </a:spcAft>
        <a:buChar char="»"/>
        <a:defRPr kumimoji="1" sz="1300">
          <a:solidFill>
            <a:schemeClr val="tx1"/>
          </a:solidFill>
          <a:latin typeface="+mn-lt"/>
        </a:defRPr>
      </a:lvl6pPr>
      <a:lvl7pPr marL="2002336" indent="-144163" algn="l" rtl="0" eaLnBrk="1" fontAlgn="base" hangingPunct="1">
        <a:spcBef>
          <a:spcPct val="0"/>
        </a:spcBef>
        <a:spcAft>
          <a:spcPct val="0"/>
        </a:spcAft>
        <a:buChar char="»"/>
        <a:defRPr kumimoji="1" sz="1300">
          <a:solidFill>
            <a:schemeClr val="tx1"/>
          </a:solidFill>
          <a:latin typeface="+mn-lt"/>
        </a:defRPr>
      </a:lvl7pPr>
      <a:lvl8pPr marL="2383230" indent="-144163" algn="l" rtl="0" eaLnBrk="1" fontAlgn="base" hangingPunct="1">
        <a:spcBef>
          <a:spcPct val="0"/>
        </a:spcBef>
        <a:spcAft>
          <a:spcPct val="0"/>
        </a:spcAft>
        <a:buChar char="»"/>
        <a:defRPr kumimoji="1" sz="1300">
          <a:solidFill>
            <a:schemeClr val="tx1"/>
          </a:solidFill>
          <a:latin typeface="+mn-lt"/>
        </a:defRPr>
      </a:lvl8pPr>
      <a:lvl9pPr marL="2764124" indent="-144163" algn="l" rtl="0" eaLnBrk="1" fontAlgn="base" hangingPunct="1">
        <a:spcBef>
          <a:spcPct val="0"/>
        </a:spcBef>
        <a:spcAft>
          <a:spcPct val="0"/>
        </a:spcAft>
        <a:buChar char="»"/>
        <a:defRPr kumimoji="1" sz="1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79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895" algn="l" defTabSz="76179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790" algn="l" defTabSz="76179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683" algn="l" defTabSz="76179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573" algn="l" defTabSz="76179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467" algn="l" defTabSz="76179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362" algn="l" defTabSz="76179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253" algn="l" defTabSz="76179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146" algn="l" defTabSz="76179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2.xlsx"/><Relationship Id="rId3" Type="http://schemas.openxmlformats.org/officeDocument/2006/relationships/image" Target="../media/image11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11" Type="http://schemas.openxmlformats.org/officeDocument/2006/relationships/image" Target="../media/image10.emf"/><Relationship Id="rId5" Type="http://schemas.openxmlformats.org/officeDocument/2006/relationships/image" Target="../media/image7.emf"/><Relationship Id="rId10" Type="http://schemas.openxmlformats.org/officeDocument/2006/relationships/package" Target="../embeddings/Microsoft_Excel_Worksheet3.xlsx"/><Relationship Id="rId4" Type="http://schemas.openxmlformats.org/officeDocument/2006/relationships/package" Target="../embeddings/Microsoft_Excel_Worksheet.xlsx"/><Relationship Id="rId9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C1B749F-8F01-477A-B89D-C6DC5D061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6583" y="785813"/>
            <a:ext cx="6201309" cy="3709987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BC2830-D82A-4168-9D14-528AD9AB81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57952F6-958F-4756-B182-726923209D8C}"/>
              </a:ext>
            </a:extLst>
          </p:cNvPr>
          <p:cNvSpPr txBox="1"/>
          <p:nvPr/>
        </p:nvSpPr>
        <p:spPr>
          <a:xfrm>
            <a:off x="2697814" y="785813"/>
            <a:ext cx="186942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VIN_5145=12.5, 14, 24V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AAC4597-6628-40C4-9528-A97433B05B55}"/>
              </a:ext>
            </a:extLst>
          </p:cNvPr>
          <p:cNvSpPr txBox="1"/>
          <p:nvPr/>
        </p:nvSpPr>
        <p:spPr>
          <a:xfrm>
            <a:off x="5931732" y="982663"/>
            <a:ext cx="118013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VIN_FET=24V</a:t>
            </a:r>
            <a:endParaRPr kumimoji="1" lang="ja-JP" altLang="en-US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459E8E1-0126-45FA-8E76-CBD1EF2CEDD3}"/>
              </a:ext>
            </a:extLst>
          </p:cNvPr>
          <p:cNvSpPr txBox="1"/>
          <p:nvPr/>
        </p:nvSpPr>
        <p:spPr>
          <a:xfrm>
            <a:off x="7109297" y="1921805"/>
            <a:ext cx="10182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VOUT=3.3V</a:t>
            </a:r>
          </a:p>
          <a:p>
            <a:r>
              <a:rPr kumimoji="1" lang="en-US" altLang="ja-JP" sz="1200" dirty="0"/>
              <a:t>IOUT=3A</a:t>
            </a:r>
          </a:p>
        </p:txBody>
      </p:sp>
      <p:graphicFrame>
        <p:nvGraphicFramePr>
          <p:cNvPr id="16" name="オブジェクト 15">
            <a:extLst>
              <a:ext uri="{FF2B5EF4-FFF2-40B4-BE49-F238E27FC236}">
                <a16:creationId xmlns:a16="http://schemas.microsoft.com/office/drawing/2014/main" id="{99B7E814-B613-4106-BEE9-3D6AEF05D1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9634" y="214710"/>
          <a:ext cx="18954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4" imgW="1895428" imgH="618958" progId="Excel.Sheet.12">
                  <p:embed/>
                </p:oleObj>
              </mc:Choice>
              <mc:Fallback>
                <p:oleObj name="Worksheet" r:id="rId4" imgW="1895428" imgH="618958" progId="Excel.Sheet.12">
                  <p:embed/>
                  <p:pic>
                    <p:nvPicPr>
                      <p:cNvPr id="16" name="オブジェクト 15">
                        <a:extLst>
                          <a:ext uri="{FF2B5EF4-FFF2-40B4-BE49-F238E27FC236}">
                            <a16:creationId xmlns:a16="http://schemas.microsoft.com/office/drawing/2014/main" id="{99B7E814-B613-4106-BEE9-3D6AEF05D1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99634" y="214710"/>
                        <a:ext cx="1895475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オブジェクト 17">
            <a:extLst>
              <a:ext uri="{FF2B5EF4-FFF2-40B4-BE49-F238E27FC236}">
                <a16:creationId xmlns:a16="http://schemas.microsoft.com/office/drawing/2014/main" id="{6E5ECE39-A3F1-49C3-98F8-3DCFC31451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5747" y="214710"/>
          <a:ext cx="122872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6" imgW="1228801" imgH="618958" progId="Excel.Sheet.12">
                  <p:embed/>
                </p:oleObj>
              </mc:Choice>
              <mc:Fallback>
                <p:oleObj name="Worksheet" r:id="rId6" imgW="1228801" imgH="618958" progId="Excel.Sheet.12">
                  <p:embed/>
                  <p:pic>
                    <p:nvPicPr>
                      <p:cNvPr id="18" name="オブジェクト 17">
                        <a:extLst>
                          <a:ext uri="{FF2B5EF4-FFF2-40B4-BE49-F238E27FC236}">
                            <a16:creationId xmlns:a16="http://schemas.microsoft.com/office/drawing/2014/main" id="{6E5ECE39-A3F1-49C3-98F8-3DCFC3145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65747" y="214710"/>
                        <a:ext cx="1228725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オブジェクト 19">
            <a:extLst>
              <a:ext uri="{FF2B5EF4-FFF2-40B4-BE49-F238E27FC236}">
                <a16:creationId xmlns:a16="http://schemas.microsoft.com/office/drawing/2014/main" id="{23F907DD-C637-47AD-B793-44474A6C50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8828" y="214710"/>
          <a:ext cx="122872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8" imgW="1228801" imgH="618958" progId="Excel.Sheet.12">
                  <p:embed/>
                </p:oleObj>
              </mc:Choice>
              <mc:Fallback>
                <p:oleObj name="Worksheet" r:id="rId8" imgW="1228801" imgH="618958" progId="Excel.Sheet.12">
                  <p:embed/>
                  <p:pic>
                    <p:nvPicPr>
                      <p:cNvPr id="20" name="オブジェクト 19">
                        <a:extLst>
                          <a:ext uri="{FF2B5EF4-FFF2-40B4-BE49-F238E27FC236}">
                            <a16:creationId xmlns:a16="http://schemas.microsoft.com/office/drawing/2014/main" id="{23F907DD-C637-47AD-B793-44474A6C50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98828" y="214710"/>
                        <a:ext cx="1228725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オブジェクト 21">
            <a:extLst>
              <a:ext uri="{FF2B5EF4-FFF2-40B4-BE49-F238E27FC236}">
                <a16:creationId xmlns:a16="http://schemas.microsoft.com/office/drawing/2014/main" id="{FEAC5B6B-A600-4CDD-B91C-915C878D24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03998" y="214710"/>
          <a:ext cx="61912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Worksheet" r:id="rId10" imgW="619085" imgH="618958" progId="Excel.Sheet.12">
                  <p:embed/>
                </p:oleObj>
              </mc:Choice>
              <mc:Fallback>
                <p:oleObj name="Worksheet" r:id="rId10" imgW="619085" imgH="618958" progId="Excel.Sheet.12">
                  <p:embed/>
                  <p:pic>
                    <p:nvPicPr>
                      <p:cNvPr id="22" name="オブジェクト 21">
                        <a:extLst>
                          <a:ext uri="{FF2B5EF4-FFF2-40B4-BE49-F238E27FC236}">
                            <a16:creationId xmlns:a16="http://schemas.microsoft.com/office/drawing/2014/main" id="{FEAC5B6B-A600-4CDD-B91C-915C878D24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03998" y="214710"/>
                        <a:ext cx="619125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980594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-new">
  <a:themeElements>
    <a:clrScheme name="Custom 1">
      <a:dk1>
        <a:srgbClr val="000000"/>
      </a:dk1>
      <a:lt1>
        <a:srgbClr val="FFFFFF"/>
      </a:lt1>
      <a:dk2>
        <a:srgbClr val="DE0000"/>
      </a:dk2>
      <a:lt2>
        <a:srgbClr val="808080"/>
      </a:lt2>
      <a:accent1>
        <a:srgbClr val="DE0000"/>
      </a:accent1>
      <a:accent2>
        <a:srgbClr val="A4A4A4"/>
      </a:accent2>
      <a:accent3>
        <a:srgbClr val="117788"/>
      </a:accent3>
      <a:accent4>
        <a:srgbClr val="404040"/>
      </a:accent4>
      <a:accent5>
        <a:srgbClr val="4ABED4"/>
      </a:accent5>
      <a:accent6>
        <a:srgbClr val="7F7F7F"/>
      </a:accent6>
      <a:hlink>
        <a:srgbClr val="DE0000"/>
      </a:hlink>
      <a:folHlink>
        <a:srgbClr val="AAAAAA"/>
      </a:folHlink>
    </a:clrScheme>
    <a:fontScheme name="Final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nalPowerpoint 1">
        <a:dk1>
          <a:srgbClr val="000000"/>
        </a:dk1>
        <a:lt1>
          <a:srgbClr val="FFFFFF"/>
        </a:lt1>
        <a:dk2>
          <a:srgbClr val="FF0000"/>
        </a:dk2>
        <a:lt2>
          <a:srgbClr val="808080"/>
        </a:lt2>
        <a:accent1>
          <a:srgbClr val="AAAAAA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D2D2D2"/>
        </a:accent5>
        <a:accent6>
          <a:srgbClr val="000000"/>
        </a:accent6>
        <a:hlink>
          <a:srgbClr val="FF0000"/>
        </a:hlink>
        <a:folHlink>
          <a:srgbClr val="AAAA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lPowerpoint 2">
        <a:dk1>
          <a:srgbClr val="AAAAAA"/>
        </a:dk1>
        <a:lt1>
          <a:srgbClr val="FFFFFF"/>
        </a:lt1>
        <a:dk2>
          <a:srgbClr val="000000"/>
        </a:dk2>
        <a:lt2>
          <a:srgbClr val="FFFFFF"/>
        </a:lt2>
        <a:accent1>
          <a:srgbClr val="AAAAAA"/>
        </a:accent1>
        <a:accent2>
          <a:srgbClr val="FFFFFF"/>
        </a:accent2>
        <a:accent3>
          <a:srgbClr val="AAAAAA"/>
        </a:accent3>
        <a:accent4>
          <a:srgbClr val="DADADA"/>
        </a:accent4>
        <a:accent5>
          <a:srgbClr val="D2D2D2"/>
        </a:accent5>
        <a:accent6>
          <a:srgbClr val="E7E7E7"/>
        </a:accent6>
        <a:hlink>
          <a:srgbClr val="AAAAAA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lPowerpoint 3">
        <a:dk1>
          <a:srgbClr val="808080"/>
        </a:dk1>
        <a:lt1>
          <a:srgbClr val="FFFFFF"/>
        </a:lt1>
        <a:dk2>
          <a:srgbClr val="AAAAAA"/>
        </a:dk2>
        <a:lt2>
          <a:srgbClr val="000000"/>
        </a:lt2>
        <a:accent1>
          <a:srgbClr val="000000"/>
        </a:accent1>
        <a:accent2>
          <a:srgbClr val="AAAAAA"/>
        </a:accent2>
        <a:accent3>
          <a:srgbClr val="D2D2D2"/>
        </a:accent3>
        <a:accent4>
          <a:srgbClr val="DADADA"/>
        </a:accent4>
        <a:accent5>
          <a:srgbClr val="AAAAAA"/>
        </a:accent5>
        <a:accent6>
          <a:srgbClr val="9A9A9A"/>
        </a:accent6>
        <a:hlink>
          <a:srgbClr val="FF00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lPowerpoint 4">
        <a:dk1>
          <a:srgbClr val="000000"/>
        </a:dk1>
        <a:lt1>
          <a:srgbClr val="FF0000"/>
        </a:lt1>
        <a:dk2>
          <a:srgbClr val="FFFFFF"/>
        </a:dk2>
        <a:lt2>
          <a:srgbClr val="000000"/>
        </a:lt2>
        <a:accent1>
          <a:srgbClr val="AAAAAA"/>
        </a:accent1>
        <a:accent2>
          <a:srgbClr val="FFFFFF"/>
        </a:accent2>
        <a:accent3>
          <a:srgbClr val="FFAAAA"/>
        </a:accent3>
        <a:accent4>
          <a:srgbClr val="000000"/>
        </a:accent4>
        <a:accent5>
          <a:srgbClr val="D2D2D2"/>
        </a:accent5>
        <a:accent6>
          <a:srgbClr val="E7E7E7"/>
        </a:accent6>
        <a:hlink>
          <a:srgbClr val="000000"/>
        </a:hlink>
        <a:folHlink>
          <a:srgbClr val="AAAA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fault Theme-new" id="{4B444CA8-5089-4C8C-A892-5383A8EDC2CD}" vid="{B9F702C9-368E-4FE6-9D0C-1E6C532F79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19</Words>
  <Application>Microsoft Office PowerPoint</Application>
  <PresentationFormat>画面に合わせる (16:9)</PresentationFormat>
  <Paragraphs>5</Paragraphs>
  <Slides>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4" baseType="lpstr">
      <vt:lpstr>Arial</vt:lpstr>
      <vt:lpstr>Default Theme-new</vt:lpstr>
      <vt:lpstr>Microsoft Excel ワークシート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Nomiyama, Kai</dc:creator>
  <cp:lastModifiedBy>Nomiyama, Kai</cp:lastModifiedBy>
  <cp:revision>1</cp:revision>
  <dcterms:created xsi:type="dcterms:W3CDTF">2022-07-04T10:22:30Z</dcterms:created>
  <dcterms:modified xsi:type="dcterms:W3CDTF">2022-07-04T10:23:12Z</dcterms:modified>
</cp:coreProperties>
</file>