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5EA948-9781-4564-BD95-2ADE4FE625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DF199D0-7AAF-4024-83BB-FA9AA73A9E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4544AF-3C8E-46A5-9714-FF583F992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F09E6-9688-4809-AC60-7E7ED759BEB2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F75045-1F88-41D4-910A-277A27909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EEEDB9-6047-48D7-BAF6-0E643E4EB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12B7B-E710-4F7D-9815-153D0D8F7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0963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F72CF3-9956-4449-A6B0-B1A4D2F58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0BCF843-1F08-4D3E-9A33-5F5631B85E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F15270-1D49-40AC-BDE0-B51808023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F09E6-9688-4809-AC60-7E7ED759BEB2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A340198-92D8-4BF0-A758-9F8CF529D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02D4F6A-0924-4C2F-825D-4F960C19C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12B7B-E710-4F7D-9815-153D0D8F7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791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C44FE1D-EF77-438B-B7B6-4619AA8B73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8331ACA-8FED-4E78-97B6-969268F18A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9287D5-B97D-48D4-B6CD-3CFC4C611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F09E6-9688-4809-AC60-7E7ED759BEB2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E8175F-6B43-48C8-B236-4D3884E62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742326-6C7D-493D-8BEA-FB135CA15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12B7B-E710-4F7D-9815-153D0D8F7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3966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D08076-A834-424E-9358-1E9D0B4D0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D06949F-38EA-4F3C-8735-E502572CE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73FB97-FB60-4DF8-AE7E-559F4A1AC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F09E6-9688-4809-AC60-7E7ED759BEB2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55DEB21-D651-4EA5-9C4B-8232454E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52707F-358A-4F11-B14D-B74C02C5B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12B7B-E710-4F7D-9815-153D0D8F7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5197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BE5E77-C454-48FA-9D69-ED8D98F5E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33C45E-4929-4E09-9307-DCBA229AAC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6A4DC5-2A87-42A2-8387-314CC872E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F09E6-9688-4809-AC60-7E7ED759BEB2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584520D-CA34-4C77-9E49-DEDA5EB1C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E1BED3-7D2B-44CA-86C9-BB03C3D5D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12B7B-E710-4F7D-9815-153D0D8F7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915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2280E7-D3E8-4825-BDAE-925CDEBEF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C3746D-78DC-4B96-8ECB-4A06AFE641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E07A53C-6A49-4836-BED1-D60157319F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B42F15D-E91C-436E-BF55-4F5EB0CC7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F09E6-9688-4809-AC60-7E7ED759BEB2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2F6AE45-C65F-4941-91BF-EDA983E5B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9B734A-F745-4395-89B6-E9973F0AD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12B7B-E710-4F7D-9815-153D0D8F7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775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2D7C0A-BA4E-452D-83AA-41334400B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BEE4D76-2199-4F63-8CEF-A523C2DF4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209C786-D8CD-4943-BBA8-99145E2FD4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88325EA-C97D-4445-A714-1A7F26EC0A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9AEF247-8700-4DE5-947B-860F08DA5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5F62E7C-2AF5-4815-B693-A6736B019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F09E6-9688-4809-AC60-7E7ED759BEB2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88D33AB-A1E7-4485-8158-A88D06BBE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108F795-3227-4208-A809-6201F308B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12B7B-E710-4F7D-9815-153D0D8F7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0526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705DEA-EC83-45FF-8FE7-DE155B3FB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E4F592C-5A3A-4B5B-AF2A-18967B764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F09E6-9688-4809-AC60-7E7ED759BEB2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C8D373E-BC73-475A-96CA-4A530C731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4DEC952-3271-4D98-BA91-4D22569E4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12B7B-E710-4F7D-9815-153D0D8F7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3024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9DA918E-8351-41E3-90EE-5CF448A48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F09E6-9688-4809-AC60-7E7ED759BEB2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2283638-9D9D-4054-81D0-6359E44AE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879625F-882A-45C7-8408-CC674E15F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12B7B-E710-4F7D-9815-153D0D8F7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9094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B943AD-9D33-42C3-86F4-3C7EAAE66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9B87A90-C54E-4F7C-8730-F14AF85A9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A86471B-9845-47A6-8887-409C0F9A87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A75224-4BD5-4139-B0A4-A341BDA28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F09E6-9688-4809-AC60-7E7ED759BEB2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1606E7-6198-42BB-A4DA-3706606CE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06D969-5564-45FF-92A4-1D17F4269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12B7B-E710-4F7D-9815-153D0D8F7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403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15E7EC-93D3-4EA3-9A6E-CE31320C6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6016226-B75C-4982-A8A8-B955816A93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9A3E767-DE44-4141-9834-9723496DE1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A07F4EB-E45B-4ACE-B9AB-E78A0843E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F09E6-9688-4809-AC60-7E7ED759BEB2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779FEE-2EA8-4E10-A788-F7A4EBB0F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7565FE6-8FF3-49A5-B7F1-7B3F027EC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12B7B-E710-4F7D-9815-153D0D8F7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400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00AEF2F-BD62-49CD-8627-4E99AFFB6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32632D4-D421-4CE3-9FA1-DFA432E35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ABF0C1-8AD2-4121-B4B3-E9BDC9A340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F09E6-9688-4809-AC60-7E7ED759BEB2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C5A63F-ECE2-4A33-A6A5-FD91753FFE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AFC4C07-A4B2-4804-A747-3829FD5053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12B7B-E710-4F7D-9815-153D0D8F7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638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図 62">
            <a:extLst>
              <a:ext uri="{FF2B5EF4-FFF2-40B4-BE49-F238E27FC236}">
                <a16:creationId xmlns:a16="http://schemas.microsoft.com/office/drawing/2014/main" id="{E141EFF3-0F46-4FD8-BDDF-23486D8EF3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1586" y="1174381"/>
            <a:ext cx="7049484" cy="4858428"/>
          </a:xfrm>
          <a:prstGeom prst="rect">
            <a:avLst/>
          </a:prstGeom>
        </p:spPr>
      </p:pic>
      <p:pic>
        <p:nvPicPr>
          <p:cNvPr id="64" name="図 63">
            <a:extLst>
              <a:ext uri="{FF2B5EF4-FFF2-40B4-BE49-F238E27FC236}">
                <a16:creationId xmlns:a16="http://schemas.microsoft.com/office/drawing/2014/main" id="{2E18B798-8410-40A6-8965-BF697010C2D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353"/>
          <a:stretch/>
        </p:blipFill>
        <p:spPr>
          <a:xfrm>
            <a:off x="8587118" y="1400145"/>
            <a:ext cx="2007967" cy="1835150"/>
          </a:xfrm>
          <a:prstGeom prst="rect">
            <a:avLst/>
          </a:prstGeom>
        </p:spPr>
      </p:pic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92B45CAA-D892-4D5C-B68B-21B7FF7CF080}"/>
              </a:ext>
            </a:extLst>
          </p:cNvPr>
          <p:cNvSpPr/>
          <p:nvPr/>
        </p:nvSpPr>
        <p:spPr>
          <a:xfrm>
            <a:off x="5859128" y="2041495"/>
            <a:ext cx="2203450" cy="15621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66" name="直線コネクタ 65">
            <a:extLst>
              <a:ext uri="{FF2B5EF4-FFF2-40B4-BE49-F238E27FC236}">
                <a16:creationId xmlns:a16="http://schemas.microsoft.com/office/drawing/2014/main" id="{E8366989-1306-4FE8-AB9C-6C8D0F4A670E}"/>
              </a:ext>
            </a:extLst>
          </p:cNvPr>
          <p:cNvCxnSpPr/>
          <p:nvPr/>
        </p:nvCxnSpPr>
        <p:spPr>
          <a:xfrm>
            <a:off x="6437470" y="2003395"/>
            <a:ext cx="2291858" cy="0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solid"/>
          </a:ln>
          <a:effectLst/>
        </p:spPr>
      </p:cxn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F4620420-420B-46F0-8E21-26CE24E4CDFD}"/>
              </a:ext>
            </a:extLst>
          </p:cNvPr>
          <p:cNvSpPr/>
          <p:nvPr/>
        </p:nvSpPr>
        <p:spPr>
          <a:xfrm>
            <a:off x="8192753" y="1400145"/>
            <a:ext cx="1073150" cy="241289"/>
          </a:xfrm>
          <a:prstGeom prst="rect">
            <a:avLst/>
          </a:prstGeom>
          <a:solidFill>
            <a:srgbClr val="DE0000"/>
          </a:solidFill>
          <a:ln w="25400" cap="flat" cmpd="sng" algn="ctr">
            <a:solidFill>
              <a:srgbClr val="DE000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200V</a:t>
            </a:r>
            <a:endParaRPr kumimoji="0" lang="ja-JP" altLang="en-US" sz="1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A9EC92B3-00C2-4BB9-BCBE-840228111656}"/>
              </a:ext>
            </a:extLst>
          </p:cNvPr>
          <p:cNvSpPr/>
          <p:nvPr/>
        </p:nvSpPr>
        <p:spPr>
          <a:xfrm>
            <a:off x="5515069" y="1793735"/>
            <a:ext cx="360191" cy="227325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76" name="グループ化 75">
            <a:extLst>
              <a:ext uri="{FF2B5EF4-FFF2-40B4-BE49-F238E27FC236}">
                <a16:creationId xmlns:a16="http://schemas.microsoft.com/office/drawing/2014/main" id="{EDCA9054-BA98-41F9-B722-48CA8B9D3291}"/>
              </a:ext>
            </a:extLst>
          </p:cNvPr>
          <p:cNvGrpSpPr/>
          <p:nvPr/>
        </p:nvGrpSpPr>
        <p:grpSpPr>
          <a:xfrm rot="5400000">
            <a:off x="5644643" y="1776135"/>
            <a:ext cx="101042" cy="387162"/>
            <a:chOff x="3108323" y="2592949"/>
            <a:chExt cx="101042" cy="387162"/>
          </a:xfrm>
        </p:grpSpPr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CBE5B365-3620-4C7A-9304-50C4A1A21867}"/>
                </a:ext>
              </a:extLst>
            </p:cNvPr>
            <p:cNvCxnSpPr/>
            <p:nvPr/>
          </p:nvCxnSpPr>
          <p:spPr>
            <a:xfrm>
              <a:off x="3159299" y="2592949"/>
              <a:ext cx="0" cy="116554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9FF58544-AE07-4D8B-B5C7-9749BC852BB0}"/>
                </a:ext>
              </a:extLst>
            </p:cNvPr>
            <p:cNvCxnSpPr/>
            <p:nvPr/>
          </p:nvCxnSpPr>
          <p:spPr>
            <a:xfrm>
              <a:off x="3159299" y="2702796"/>
              <a:ext cx="50066" cy="13415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4EB391D2-FF39-4F4C-A428-40885BFBAE31}"/>
                </a:ext>
              </a:extLst>
            </p:cNvPr>
            <p:cNvCxnSpPr/>
            <p:nvPr/>
          </p:nvCxnSpPr>
          <p:spPr>
            <a:xfrm rot="19800000">
              <a:off x="3108323" y="2713381"/>
              <a:ext cx="101042" cy="27074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80" name="直線コネクタ 79">
              <a:extLst>
                <a:ext uri="{FF2B5EF4-FFF2-40B4-BE49-F238E27FC236}">
                  <a16:creationId xmlns:a16="http://schemas.microsoft.com/office/drawing/2014/main" id="{8BD1B989-D4E8-4362-8762-7AA73482A3B2}"/>
                </a:ext>
              </a:extLst>
            </p:cNvPr>
            <p:cNvCxnSpPr/>
            <p:nvPr/>
          </p:nvCxnSpPr>
          <p:spPr>
            <a:xfrm>
              <a:off x="3108323" y="2741523"/>
              <a:ext cx="101042" cy="27074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81" name="直線コネクタ 80">
              <a:extLst>
                <a:ext uri="{FF2B5EF4-FFF2-40B4-BE49-F238E27FC236}">
                  <a16:creationId xmlns:a16="http://schemas.microsoft.com/office/drawing/2014/main" id="{7F8089E6-410E-44F1-AC27-327C52B51C0B}"/>
                </a:ext>
              </a:extLst>
            </p:cNvPr>
            <p:cNvCxnSpPr/>
            <p:nvPr/>
          </p:nvCxnSpPr>
          <p:spPr>
            <a:xfrm rot="19800000">
              <a:off x="3108323" y="2765767"/>
              <a:ext cx="101042" cy="27074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82" name="直線コネクタ 81">
              <a:extLst>
                <a:ext uri="{FF2B5EF4-FFF2-40B4-BE49-F238E27FC236}">
                  <a16:creationId xmlns:a16="http://schemas.microsoft.com/office/drawing/2014/main" id="{9DD0D1B0-5947-40B5-B279-F83E43FFD94B}"/>
                </a:ext>
              </a:extLst>
            </p:cNvPr>
            <p:cNvCxnSpPr/>
            <p:nvPr/>
          </p:nvCxnSpPr>
          <p:spPr>
            <a:xfrm>
              <a:off x="3108323" y="2792799"/>
              <a:ext cx="101042" cy="27074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83" name="直線コネクタ 82">
              <a:extLst>
                <a:ext uri="{FF2B5EF4-FFF2-40B4-BE49-F238E27FC236}">
                  <a16:creationId xmlns:a16="http://schemas.microsoft.com/office/drawing/2014/main" id="{7D0C95E2-1CA9-41F9-BB5D-92FADEF04C4D}"/>
                </a:ext>
              </a:extLst>
            </p:cNvPr>
            <p:cNvCxnSpPr/>
            <p:nvPr/>
          </p:nvCxnSpPr>
          <p:spPr>
            <a:xfrm rot="19800000">
              <a:off x="3108323" y="2817043"/>
              <a:ext cx="101042" cy="27074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84" name="直線コネクタ 83">
              <a:extLst>
                <a:ext uri="{FF2B5EF4-FFF2-40B4-BE49-F238E27FC236}">
                  <a16:creationId xmlns:a16="http://schemas.microsoft.com/office/drawing/2014/main" id="{C033471B-DAA9-4183-822B-CAC294881413}"/>
                </a:ext>
              </a:extLst>
            </p:cNvPr>
            <p:cNvCxnSpPr/>
            <p:nvPr/>
          </p:nvCxnSpPr>
          <p:spPr>
            <a:xfrm>
              <a:off x="3108323" y="2842011"/>
              <a:ext cx="50521" cy="13537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85" name="直線コネクタ 84">
              <a:extLst>
                <a:ext uri="{FF2B5EF4-FFF2-40B4-BE49-F238E27FC236}">
                  <a16:creationId xmlns:a16="http://schemas.microsoft.com/office/drawing/2014/main" id="{823D7B00-F5C1-4754-8E95-5AF6761368FF}"/>
                </a:ext>
              </a:extLst>
            </p:cNvPr>
            <p:cNvCxnSpPr/>
            <p:nvPr/>
          </p:nvCxnSpPr>
          <p:spPr>
            <a:xfrm>
              <a:off x="3159299" y="2848779"/>
              <a:ext cx="0" cy="131332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</p:grp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70EA2EC4-5DDF-4B41-878D-B3919D61F391}"/>
              </a:ext>
            </a:extLst>
          </p:cNvPr>
          <p:cNvSpPr/>
          <p:nvPr/>
        </p:nvSpPr>
        <p:spPr>
          <a:xfrm>
            <a:off x="6687174" y="2270299"/>
            <a:ext cx="896225" cy="112374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t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Low side driver</a:t>
            </a:r>
            <a:endParaRPr kumimoji="0" lang="ja-JP" altLang="en-US" sz="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08CBDBC1-A60C-426F-9D82-E315B1A7B503}"/>
              </a:ext>
            </a:extLst>
          </p:cNvPr>
          <p:cNvSpPr txBox="1"/>
          <p:nvPr/>
        </p:nvSpPr>
        <p:spPr>
          <a:xfrm>
            <a:off x="6659906" y="2551453"/>
            <a:ext cx="74937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700" dirty="0" err="1">
                <a:solidFill>
                  <a:srgbClr val="000000"/>
                </a:solidFill>
                <a:latin typeface="Arial" charset="0"/>
              </a:rPr>
              <a:t>Vsup</a:t>
            </a:r>
            <a:endParaRPr lang="ja-JP" altLang="en-US" sz="70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00" name="直線コネクタ 99">
            <a:extLst>
              <a:ext uri="{FF2B5EF4-FFF2-40B4-BE49-F238E27FC236}">
                <a16:creationId xmlns:a16="http://schemas.microsoft.com/office/drawing/2014/main" id="{AA3E3B85-2EB3-40B4-921C-BB3187E81FB3}"/>
              </a:ext>
            </a:extLst>
          </p:cNvPr>
          <p:cNvCxnSpPr>
            <a:cxnSpLocks/>
          </p:cNvCxnSpPr>
          <p:nvPr/>
        </p:nvCxnSpPr>
        <p:spPr>
          <a:xfrm>
            <a:off x="5814924" y="3171795"/>
            <a:ext cx="872250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101" name="直線コネクタ 100">
            <a:extLst>
              <a:ext uri="{FF2B5EF4-FFF2-40B4-BE49-F238E27FC236}">
                <a16:creationId xmlns:a16="http://schemas.microsoft.com/office/drawing/2014/main" id="{1C1770EF-5DAB-4D99-BF70-22273C89D2DA}"/>
              </a:ext>
            </a:extLst>
          </p:cNvPr>
          <p:cNvCxnSpPr>
            <a:cxnSpLocks/>
          </p:cNvCxnSpPr>
          <p:nvPr/>
        </p:nvCxnSpPr>
        <p:spPr>
          <a:xfrm>
            <a:off x="6437470" y="3171795"/>
            <a:ext cx="2368058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102" name="直線コネクタ 101">
            <a:extLst>
              <a:ext uri="{FF2B5EF4-FFF2-40B4-BE49-F238E27FC236}">
                <a16:creationId xmlns:a16="http://schemas.microsoft.com/office/drawing/2014/main" id="{E28A1327-1869-40E5-A37F-753A580ABB6F}"/>
              </a:ext>
            </a:extLst>
          </p:cNvPr>
          <p:cNvCxnSpPr>
            <a:cxnSpLocks/>
          </p:cNvCxnSpPr>
          <p:nvPr/>
        </p:nvCxnSpPr>
        <p:spPr>
          <a:xfrm>
            <a:off x="6106778" y="2968203"/>
            <a:ext cx="580396" cy="0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solid"/>
          </a:ln>
          <a:effectLst/>
        </p:spPr>
      </p:cxnSp>
      <p:cxnSp>
        <p:nvCxnSpPr>
          <p:cNvPr id="103" name="直線コネクタ 102">
            <a:extLst>
              <a:ext uri="{FF2B5EF4-FFF2-40B4-BE49-F238E27FC236}">
                <a16:creationId xmlns:a16="http://schemas.microsoft.com/office/drawing/2014/main" id="{859AEFE6-BCFC-4B25-89D4-7CCE2F259057}"/>
              </a:ext>
            </a:extLst>
          </p:cNvPr>
          <p:cNvCxnSpPr>
            <a:cxnSpLocks/>
          </p:cNvCxnSpPr>
          <p:nvPr/>
        </p:nvCxnSpPr>
        <p:spPr>
          <a:xfrm>
            <a:off x="5814924" y="2663795"/>
            <a:ext cx="872250" cy="0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solid"/>
          </a:ln>
          <a:effectLst/>
        </p:spPr>
      </p:cxnSp>
      <p:grpSp>
        <p:nvGrpSpPr>
          <p:cNvPr id="104" name="グループ化 103">
            <a:extLst>
              <a:ext uri="{FF2B5EF4-FFF2-40B4-BE49-F238E27FC236}">
                <a16:creationId xmlns:a16="http://schemas.microsoft.com/office/drawing/2014/main" id="{4F52E4FF-01A9-4A24-86A3-0956514B7616}"/>
              </a:ext>
            </a:extLst>
          </p:cNvPr>
          <p:cNvGrpSpPr/>
          <p:nvPr/>
        </p:nvGrpSpPr>
        <p:grpSpPr>
          <a:xfrm>
            <a:off x="5954527" y="2651481"/>
            <a:ext cx="198755" cy="520314"/>
            <a:chOff x="8707181" y="1165420"/>
            <a:chExt cx="198755" cy="520314"/>
          </a:xfrm>
        </p:grpSpPr>
        <p:cxnSp>
          <p:nvCxnSpPr>
            <p:cNvPr id="105" name="直線コネクタ 104">
              <a:extLst>
                <a:ext uri="{FF2B5EF4-FFF2-40B4-BE49-F238E27FC236}">
                  <a16:creationId xmlns:a16="http://schemas.microsoft.com/office/drawing/2014/main" id="{1C10E096-4B0D-4F14-A785-086266651ECF}"/>
                </a:ext>
              </a:extLst>
            </p:cNvPr>
            <p:cNvCxnSpPr/>
            <p:nvPr/>
          </p:nvCxnSpPr>
          <p:spPr>
            <a:xfrm flipH="1">
              <a:off x="8707181" y="1354220"/>
              <a:ext cx="198755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06" name="直線コネクタ 105">
              <a:extLst>
                <a:ext uri="{FF2B5EF4-FFF2-40B4-BE49-F238E27FC236}">
                  <a16:creationId xmlns:a16="http://schemas.microsoft.com/office/drawing/2014/main" id="{3292E495-731E-4F8B-A6B1-7B63D8A5719D}"/>
                </a:ext>
              </a:extLst>
            </p:cNvPr>
            <p:cNvCxnSpPr/>
            <p:nvPr/>
          </p:nvCxnSpPr>
          <p:spPr>
            <a:xfrm>
              <a:off x="8806558" y="1165420"/>
              <a:ext cx="0" cy="18880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07" name="直線コネクタ 106">
              <a:extLst>
                <a:ext uri="{FF2B5EF4-FFF2-40B4-BE49-F238E27FC236}">
                  <a16:creationId xmlns:a16="http://schemas.microsoft.com/office/drawing/2014/main" id="{C4055B9E-C69A-4BBC-AC89-3404574A3FC3}"/>
                </a:ext>
              </a:extLst>
            </p:cNvPr>
            <p:cNvCxnSpPr>
              <a:cxnSpLocks/>
            </p:cNvCxnSpPr>
            <p:nvPr/>
          </p:nvCxnSpPr>
          <p:spPr>
            <a:xfrm>
              <a:off x="8806558" y="1399273"/>
              <a:ext cx="0" cy="286461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sp>
          <p:nvSpPr>
            <p:cNvPr id="108" name="円弧 107">
              <a:extLst>
                <a:ext uri="{FF2B5EF4-FFF2-40B4-BE49-F238E27FC236}">
                  <a16:creationId xmlns:a16="http://schemas.microsoft.com/office/drawing/2014/main" id="{2C9217A9-D9C7-497E-A54C-18F5E27B9BD7}"/>
                </a:ext>
              </a:extLst>
            </p:cNvPr>
            <p:cNvSpPr/>
            <p:nvPr/>
          </p:nvSpPr>
          <p:spPr>
            <a:xfrm>
              <a:off x="8707181" y="1404062"/>
              <a:ext cx="198755" cy="97130"/>
            </a:xfrm>
            <a:prstGeom prst="arc">
              <a:avLst>
                <a:gd name="adj1" fmla="val 11014508"/>
                <a:gd name="adj2" fmla="val 0"/>
              </a:avLst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cxnSp>
        <p:nvCxnSpPr>
          <p:cNvPr id="109" name="直線コネクタ 108">
            <a:extLst>
              <a:ext uri="{FF2B5EF4-FFF2-40B4-BE49-F238E27FC236}">
                <a16:creationId xmlns:a16="http://schemas.microsoft.com/office/drawing/2014/main" id="{82244301-7F20-4825-B4C4-35CE187D1FD4}"/>
              </a:ext>
            </a:extLst>
          </p:cNvPr>
          <p:cNvCxnSpPr>
            <a:cxnSpLocks/>
          </p:cNvCxnSpPr>
          <p:nvPr/>
        </p:nvCxnSpPr>
        <p:spPr>
          <a:xfrm>
            <a:off x="5814924" y="2968203"/>
            <a:ext cx="190254" cy="0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solid"/>
          </a:ln>
          <a:effectLst/>
        </p:spPr>
      </p:cxnSp>
      <p:sp>
        <p:nvSpPr>
          <p:cNvPr id="110" name="円弧 109">
            <a:extLst>
              <a:ext uri="{FF2B5EF4-FFF2-40B4-BE49-F238E27FC236}">
                <a16:creationId xmlns:a16="http://schemas.microsoft.com/office/drawing/2014/main" id="{FF9FE5B4-2B6E-4059-8D79-111CC64E37F9}"/>
              </a:ext>
            </a:extLst>
          </p:cNvPr>
          <p:cNvSpPr/>
          <p:nvPr/>
        </p:nvSpPr>
        <p:spPr>
          <a:xfrm>
            <a:off x="6022037" y="2939853"/>
            <a:ext cx="74084" cy="74084"/>
          </a:xfrm>
          <a:prstGeom prst="arc">
            <a:avLst>
              <a:gd name="adj1" fmla="val 10738425"/>
              <a:gd name="adj2" fmla="val 0"/>
            </a:avLst>
          </a:prstGeom>
          <a:noFill/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1" name="テキスト ボックス 110">
            <a:extLst>
              <a:ext uri="{FF2B5EF4-FFF2-40B4-BE49-F238E27FC236}">
                <a16:creationId xmlns:a16="http://schemas.microsoft.com/office/drawing/2014/main" id="{CD62DB48-E415-4FEA-BAB9-C4BF115DDC39}"/>
              </a:ext>
            </a:extLst>
          </p:cNvPr>
          <p:cNvSpPr txBox="1"/>
          <p:nvPr/>
        </p:nvSpPr>
        <p:spPr>
          <a:xfrm>
            <a:off x="6664646" y="2876867"/>
            <a:ext cx="45907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700" dirty="0">
                <a:solidFill>
                  <a:srgbClr val="000000"/>
                </a:solidFill>
                <a:latin typeface="Arial" charset="0"/>
              </a:rPr>
              <a:t>IN</a:t>
            </a:r>
            <a:endParaRPr lang="ja-JP" altLang="en-US" sz="7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" name="テキスト ボックス 111">
            <a:extLst>
              <a:ext uri="{FF2B5EF4-FFF2-40B4-BE49-F238E27FC236}">
                <a16:creationId xmlns:a16="http://schemas.microsoft.com/office/drawing/2014/main" id="{9C6C8D92-98FF-4C9B-8D85-41C53FCDCABD}"/>
              </a:ext>
            </a:extLst>
          </p:cNvPr>
          <p:cNvSpPr txBox="1"/>
          <p:nvPr/>
        </p:nvSpPr>
        <p:spPr>
          <a:xfrm>
            <a:off x="6659906" y="3148322"/>
            <a:ext cx="74937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700" dirty="0">
                <a:solidFill>
                  <a:srgbClr val="000000"/>
                </a:solidFill>
                <a:latin typeface="Arial" charset="0"/>
              </a:rPr>
              <a:t>GND</a:t>
            </a:r>
            <a:endParaRPr lang="ja-JP" altLang="en-US" sz="7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" name="テキスト ボックス 112">
            <a:extLst>
              <a:ext uri="{FF2B5EF4-FFF2-40B4-BE49-F238E27FC236}">
                <a16:creationId xmlns:a16="http://schemas.microsoft.com/office/drawing/2014/main" id="{B68FD4AE-C8A9-4DAC-B1A0-770F3338423F}"/>
              </a:ext>
            </a:extLst>
          </p:cNvPr>
          <p:cNvSpPr txBox="1"/>
          <p:nvPr/>
        </p:nvSpPr>
        <p:spPr>
          <a:xfrm>
            <a:off x="7221066" y="3148322"/>
            <a:ext cx="74937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700" dirty="0">
                <a:solidFill>
                  <a:srgbClr val="000000"/>
                </a:solidFill>
                <a:latin typeface="Arial" charset="0"/>
              </a:rPr>
              <a:t>GND</a:t>
            </a:r>
            <a:endParaRPr lang="ja-JP" altLang="en-US" sz="7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4" name="テキスト ボックス 113">
            <a:extLst>
              <a:ext uri="{FF2B5EF4-FFF2-40B4-BE49-F238E27FC236}">
                <a16:creationId xmlns:a16="http://schemas.microsoft.com/office/drawing/2014/main" id="{1DE71DCA-142F-408D-9745-72AFEC5FE936}"/>
              </a:ext>
            </a:extLst>
          </p:cNvPr>
          <p:cNvSpPr txBox="1"/>
          <p:nvPr/>
        </p:nvSpPr>
        <p:spPr>
          <a:xfrm>
            <a:off x="7093562" y="2801502"/>
            <a:ext cx="45907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700" dirty="0">
                <a:solidFill>
                  <a:srgbClr val="000000"/>
                </a:solidFill>
                <a:latin typeface="Arial" charset="0"/>
              </a:rPr>
              <a:t>OUT</a:t>
            </a:r>
            <a:endParaRPr lang="ja-JP" altLang="en-US" sz="7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5" name="テキスト ボックス 114">
            <a:extLst>
              <a:ext uri="{FF2B5EF4-FFF2-40B4-BE49-F238E27FC236}">
                <a16:creationId xmlns:a16="http://schemas.microsoft.com/office/drawing/2014/main" id="{3B18CC96-EFC9-4D3B-9E21-8BAABC05ECD7}"/>
              </a:ext>
            </a:extLst>
          </p:cNvPr>
          <p:cNvSpPr txBox="1"/>
          <p:nvPr/>
        </p:nvSpPr>
        <p:spPr>
          <a:xfrm>
            <a:off x="6146222" y="2697825"/>
            <a:ext cx="74937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700" dirty="0">
                <a:solidFill>
                  <a:srgbClr val="000000"/>
                </a:solidFill>
                <a:latin typeface="Arial" charset="0"/>
              </a:rPr>
              <a:t>0.1uF</a:t>
            </a:r>
            <a:endParaRPr lang="ja-JP" altLang="en-US" sz="70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16" name="直線コネクタ 115">
            <a:extLst>
              <a:ext uri="{FF2B5EF4-FFF2-40B4-BE49-F238E27FC236}">
                <a16:creationId xmlns:a16="http://schemas.microsoft.com/office/drawing/2014/main" id="{6CF60C4C-7A80-4799-89F0-1DA1E94668DA}"/>
              </a:ext>
            </a:extLst>
          </p:cNvPr>
          <p:cNvCxnSpPr>
            <a:cxnSpLocks/>
          </p:cNvCxnSpPr>
          <p:nvPr/>
        </p:nvCxnSpPr>
        <p:spPr>
          <a:xfrm>
            <a:off x="7599028" y="2925988"/>
            <a:ext cx="988090" cy="0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solid"/>
          </a:ln>
          <a:effectLst/>
        </p:spPr>
      </p:cxn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873A7838-A354-4703-8079-9C90CF0F9A08}"/>
              </a:ext>
            </a:extLst>
          </p:cNvPr>
          <p:cNvSpPr/>
          <p:nvPr/>
        </p:nvSpPr>
        <p:spPr>
          <a:xfrm>
            <a:off x="5919746" y="1400145"/>
            <a:ext cx="1073150" cy="241289"/>
          </a:xfrm>
          <a:prstGeom prst="rect">
            <a:avLst/>
          </a:prstGeom>
          <a:solidFill>
            <a:srgbClr val="DE0000"/>
          </a:solidFill>
          <a:ln w="25400" cap="flat" cmpd="sng" algn="ctr">
            <a:solidFill>
              <a:srgbClr val="DE000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200V</a:t>
            </a:r>
            <a:endParaRPr kumimoji="0" lang="ja-JP" altLang="en-US" sz="1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2A92B067-5E89-4032-A4B5-2651CD9E2216}"/>
              </a:ext>
            </a:extLst>
          </p:cNvPr>
          <p:cNvSpPr/>
          <p:nvPr/>
        </p:nvSpPr>
        <p:spPr>
          <a:xfrm>
            <a:off x="7631712" y="3216339"/>
            <a:ext cx="1073150" cy="241289"/>
          </a:xfrm>
          <a:prstGeom prst="rect">
            <a:avLst/>
          </a:prstGeom>
          <a:solidFill>
            <a:srgbClr val="DE0000"/>
          </a:solidFill>
          <a:ln w="25400" cap="flat" cmpd="sng" algn="ctr">
            <a:solidFill>
              <a:srgbClr val="DE000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0~200V</a:t>
            </a:r>
            <a:endParaRPr kumimoji="0" lang="ja-JP" altLang="en-US" sz="1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9" name="乗算記号 118">
            <a:extLst>
              <a:ext uri="{FF2B5EF4-FFF2-40B4-BE49-F238E27FC236}">
                <a16:creationId xmlns:a16="http://schemas.microsoft.com/office/drawing/2014/main" id="{1E1A4F7A-C0D3-4A0E-98CA-C6C788CC5EC0}"/>
              </a:ext>
            </a:extLst>
          </p:cNvPr>
          <p:cNvSpPr/>
          <p:nvPr/>
        </p:nvSpPr>
        <p:spPr>
          <a:xfrm>
            <a:off x="5082209" y="3018585"/>
            <a:ext cx="303799" cy="303799"/>
          </a:xfrm>
          <a:prstGeom prst="mathMultiply">
            <a:avLst/>
          </a:prstGeom>
          <a:solidFill>
            <a:srgbClr val="DE0000"/>
          </a:solidFill>
          <a:ln w="25400" cap="flat" cmpd="sng" algn="ctr">
            <a:solidFill>
              <a:srgbClr val="DE000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0" name="乗算記号 119">
            <a:extLst>
              <a:ext uri="{FF2B5EF4-FFF2-40B4-BE49-F238E27FC236}">
                <a16:creationId xmlns:a16="http://schemas.microsoft.com/office/drawing/2014/main" id="{957D32FE-C4B1-461C-B374-21428886F419}"/>
              </a:ext>
            </a:extLst>
          </p:cNvPr>
          <p:cNvSpPr/>
          <p:nvPr/>
        </p:nvSpPr>
        <p:spPr>
          <a:xfrm>
            <a:off x="5082209" y="2753995"/>
            <a:ext cx="303799" cy="303799"/>
          </a:xfrm>
          <a:prstGeom prst="mathMultiply">
            <a:avLst/>
          </a:prstGeom>
          <a:solidFill>
            <a:srgbClr val="DE0000"/>
          </a:solidFill>
          <a:ln w="25400" cap="flat" cmpd="sng" algn="ctr">
            <a:solidFill>
              <a:srgbClr val="DE000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1" name="乗算記号 120">
            <a:extLst>
              <a:ext uri="{FF2B5EF4-FFF2-40B4-BE49-F238E27FC236}">
                <a16:creationId xmlns:a16="http://schemas.microsoft.com/office/drawing/2014/main" id="{95CEB509-D28E-442B-B1E3-DD58FD790F0C}"/>
              </a:ext>
            </a:extLst>
          </p:cNvPr>
          <p:cNvSpPr/>
          <p:nvPr/>
        </p:nvSpPr>
        <p:spPr>
          <a:xfrm>
            <a:off x="5082209" y="2494053"/>
            <a:ext cx="303799" cy="303799"/>
          </a:xfrm>
          <a:prstGeom prst="mathMultiply">
            <a:avLst/>
          </a:prstGeom>
          <a:solidFill>
            <a:srgbClr val="DE0000"/>
          </a:solidFill>
          <a:ln w="25400" cap="flat" cmpd="sng" algn="ctr">
            <a:solidFill>
              <a:srgbClr val="DE000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6204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図 64">
            <a:extLst>
              <a:ext uri="{FF2B5EF4-FFF2-40B4-BE49-F238E27FC236}">
                <a16:creationId xmlns:a16="http://schemas.microsoft.com/office/drawing/2014/main" id="{55EF465E-1755-4394-8248-61D132D61AC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3894"/>
          <a:stretch/>
        </p:blipFill>
        <p:spPr>
          <a:xfrm>
            <a:off x="1722922" y="1073714"/>
            <a:ext cx="4660122" cy="4858428"/>
          </a:xfrm>
          <a:prstGeom prst="rect">
            <a:avLst/>
          </a:prstGeom>
        </p:spPr>
      </p:pic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F1CABF41-0847-4187-99C0-481DBFF840C4}"/>
              </a:ext>
            </a:extLst>
          </p:cNvPr>
          <p:cNvSpPr/>
          <p:nvPr/>
        </p:nvSpPr>
        <p:spPr>
          <a:xfrm>
            <a:off x="6207784" y="3154765"/>
            <a:ext cx="347240" cy="37719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67" name="直線コネクタ 66">
            <a:extLst>
              <a:ext uri="{FF2B5EF4-FFF2-40B4-BE49-F238E27FC236}">
                <a16:creationId xmlns:a16="http://schemas.microsoft.com/office/drawing/2014/main" id="{520B9E20-EDE7-4B0A-BDD2-8D43FFBF8099}"/>
              </a:ext>
            </a:extLst>
          </p:cNvPr>
          <p:cNvCxnSpPr>
            <a:cxnSpLocks/>
          </p:cNvCxnSpPr>
          <p:nvPr/>
        </p:nvCxnSpPr>
        <p:spPr>
          <a:xfrm>
            <a:off x="6261124" y="3081651"/>
            <a:ext cx="254726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68" name="直線コネクタ 67">
            <a:extLst>
              <a:ext uri="{FF2B5EF4-FFF2-40B4-BE49-F238E27FC236}">
                <a16:creationId xmlns:a16="http://schemas.microsoft.com/office/drawing/2014/main" id="{470125D5-B594-4BA7-8883-AC0A6C88D656}"/>
              </a:ext>
            </a:extLst>
          </p:cNvPr>
          <p:cNvCxnSpPr>
            <a:cxnSpLocks/>
          </p:cNvCxnSpPr>
          <p:nvPr/>
        </p:nvCxnSpPr>
        <p:spPr>
          <a:xfrm>
            <a:off x="6207784" y="3894088"/>
            <a:ext cx="342900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69" name="直線コネクタ 68">
            <a:extLst>
              <a:ext uri="{FF2B5EF4-FFF2-40B4-BE49-F238E27FC236}">
                <a16:creationId xmlns:a16="http://schemas.microsoft.com/office/drawing/2014/main" id="{3764B487-2D71-464E-BD05-9EF7AD3A314C}"/>
              </a:ext>
            </a:extLst>
          </p:cNvPr>
          <p:cNvCxnSpPr>
            <a:cxnSpLocks/>
          </p:cNvCxnSpPr>
          <p:nvPr/>
        </p:nvCxnSpPr>
        <p:spPr>
          <a:xfrm>
            <a:off x="6550684" y="2446288"/>
            <a:ext cx="0" cy="144780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70" name="直線コネクタ 69">
            <a:extLst>
              <a:ext uri="{FF2B5EF4-FFF2-40B4-BE49-F238E27FC236}">
                <a16:creationId xmlns:a16="http://schemas.microsoft.com/office/drawing/2014/main" id="{08E21F3F-B8C5-46C9-A35E-A7931AB2AB71}"/>
              </a:ext>
            </a:extLst>
          </p:cNvPr>
          <p:cNvCxnSpPr>
            <a:cxnSpLocks/>
          </p:cNvCxnSpPr>
          <p:nvPr/>
        </p:nvCxnSpPr>
        <p:spPr>
          <a:xfrm>
            <a:off x="6583885" y="3081651"/>
            <a:ext cx="254908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71" name="円弧 70">
            <a:extLst>
              <a:ext uri="{FF2B5EF4-FFF2-40B4-BE49-F238E27FC236}">
                <a16:creationId xmlns:a16="http://schemas.microsoft.com/office/drawing/2014/main" id="{4439920E-52A1-4C58-9FAF-BA8E2B440656}"/>
              </a:ext>
            </a:extLst>
          </p:cNvPr>
          <p:cNvSpPr/>
          <p:nvPr/>
        </p:nvSpPr>
        <p:spPr>
          <a:xfrm>
            <a:off x="6513643" y="3051653"/>
            <a:ext cx="74084" cy="74084"/>
          </a:xfrm>
          <a:prstGeom prst="arc">
            <a:avLst>
              <a:gd name="adj1" fmla="val 10738425"/>
              <a:gd name="adj2" fmla="val 0"/>
            </a:avLst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320A3256-A5D7-4B4C-8C0E-F306960916C7}"/>
              </a:ext>
            </a:extLst>
          </p:cNvPr>
          <p:cNvCxnSpPr>
            <a:cxnSpLocks/>
          </p:cNvCxnSpPr>
          <p:nvPr/>
        </p:nvCxnSpPr>
        <p:spPr>
          <a:xfrm>
            <a:off x="6838793" y="3081651"/>
            <a:ext cx="0" cy="1910097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73" name="直線コネクタ 72">
            <a:extLst>
              <a:ext uri="{FF2B5EF4-FFF2-40B4-BE49-F238E27FC236}">
                <a16:creationId xmlns:a16="http://schemas.microsoft.com/office/drawing/2014/main" id="{26F0080C-046A-418E-8BC4-FE92D5EF70EE}"/>
              </a:ext>
            </a:extLst>
          </p:cNvPr>
          <p:cNvCxnSpPr>
            <a:cxnSpLocks/>
          </p:cNvCxnSpPr>
          <p:nvPr/>
        </p:nvCxnSpPr>
        <p:spPr>
          <a:xfrm>
            <a:off x="6226834" y="4991748"/>
            <a:ext cx="1051695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74" name="直線コネクタ 73">
            <a:extLst>
              <a:ext uri="{FF2B5EF4-FFF2-40B4-BE49-F238E27FC236}">
                <a16:creationId xmlns:a16="http://schemas.microsoft.com/office/drawing/2014/main" id="{B960D05F-A54D-43B1-80C7-0E78BC59CD1D}"/>
              </a:ext>
            </a:extLst>
          </p:cNvPr>
          <p:cNvCxnSpPr>
            <a:cxnSpLocks/>
          </p:cNvCxnSpPr>
          <p:nvPr/>
        </p:nvCxnSpPr>
        <p:spPr>
          <a:xfrm>
            <a:off x="6309021" y="2823630"/>
            <a:ext cx="206829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75" name="直線コネクタ 74">
            <a:extLst>
              <a:ext uri="{FF2B5EF4-FFF2-40B4-BE49-F238E27FC236}">
                <a16:creationId xmlns:a16="http://schemas.microsoft.com/office/drawing/2014/main" id="{FF206031-0976-463A-B761-F48A2251C82B}"/>
              </a:ext>
            </a:extLst>
          </p:cNvPr>
          <p:cNvCxnSpPr>
            <a:cxnSpLocks/>
          </p:cNvCxnSpPr>
          <p:nvPr/>
        </p:nvCxnSpPr>
        <p:spPr>
          <a:xfrm>
            <a:off x="6590235" y="2823630"/>
            <a:ext cx="504000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76" name="円弧 75">
            <a:extLst>
              <a:ext uri="{FF2B5EF4-FFF2-40B4-BE49-F238E27FC236}">
                <a16:creationId xmlns:a16="http://schemas.microsoft.com/office/drawing/2014/main" id="{EC2D2954-25A0-4BD6-A596-0E43E01C2ACE}"/>
              </a:ext>
            </a:extLst>
          </p:cNvPr>
          <p:cNvSpPr/>
          <p:nvPr/>
        </p:nvSpPr>
        <p:spPr>
          <a:xfrm>
            <a:off x="6513643" y="2793632"/>
            <a:ext cx="74084" cy="74084"/>
          </a:xfrm>
          <a:prstGeom prst="arc">
            <a:avLst>
              <a:gd name="adj1" fmla="val 10738425"/>
              <a:gd name="adj2" fmla="val 0"/>
            </a:avLst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77" name="直線コネクタ 76">
            <a:extLst>
              <a:ext uri="{FF2B5EF4-FFF2-40B4-BE49-F238E27FC236}">
                <a16:creationId xmlns:a16="http://schemas.microsoft.com/office/drawing/2014/main" id="{2C562044-D6C1-4A06-90D8-EA0E6F78BE41}"/>
              </a:ext>
            </a:extLst>
          </p:cNvPr>
          <p:cNvCxnSpPr>
            <a:cxnSpLocks/>
          </p:cNvCxnSpPr>
          <p:nvPr/>
        </p:nvCxnSpPr>
        <p:spPr>
          <a:xfrm>
            <a:off x="6356193" y="4143523"/>
            <a:ext cx="445650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78" name="直線コネクタ 77">
            <a:extLst>
              <a:ext uri="{FF2B5EF4-FFF2-40B4-BE49-F238E27FC236}">
                <a16:creationId xmlns:a16="http://schemas.microsoft.com/office/drawing/2014/main" id="{5B389D22-8860-4D82-9602-06BB62004727}"/>
              </a:ext>
            </a:extLst>
          </p:cNvPr>
          <p:cNvCxnSpPr>
            <a:cxnSpLocks/>
          </p:cNvCxnSpPr>
          <p:nvPr/>
        </p:nvCxnSpPr>
        <p:spPr>
          <a:xfrm>
            <a:off x="6869878" y="4143523"/>
            <a:ext cx="216000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79" name="円弧 78">
            <a:extLst>
              <a:ext uri="{FF2B5EF4-FFF2-40B4-BE49-F238E27FC236}">
                <a16:creationId xmlns:a16="http://schemas.microsoft.com/office/drawing/2014/main" id="{34C63D01-771C-4818-A34E-AC26DC408034}"/>
              </a:ext>
            </a:extLst>
          </p:cNvPr>
          <p:cNvSpPr/>
          <p:nvPr/>
        </p:nvSpPr>
        <p:spPr>
          <a:xfrm>
            <a:off x="6799636" y="4113525"/>
            <a:ext cx="74084" cy="74084"/>
          </a:xfrm>
          <a:prstGeom prst="arc">
            <a:avLst>
              <a:gd name="adj1" fmla="val 10738425"/>
              <a:gd name="adj2" fmla="val 0"/>
            </a:avLst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3BB04E37-F95E-4908-9731-0DDF9FDB0C17}"/>
              </a:ext>
            </a:extLst>
          </p:cNvPr>
          <p:cNvSpPr txBox="1"/>
          <p:nvPr/>
        </p:nvSpPr>
        <p:spPr>
          <a:xfrm>
            <a:off x="7035827" y="2608966"/>
            <a:ext cx="4205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50" dirty="0">
                <a:solidFill>
                  <a:srgbClr val="000000"/>
                </a:solidFill>
                <a:latin typeface="Arial" charset="0"/>
              </a:rPr>
              <a:t>HI</a:t>
            </a:r>
            <a:endParaRPr lang="ja-JP" altLang="en-US" sz="105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6303C3CB-B17A-4B0E-8BA7-DEC276041384}"/>
              </a:ext>
            </a:extLst>
          </p:cNvPr>
          <p:cNvSpPr txBox="1"/>
          <p:nvPr/>
        </p:nvSpPr>
        <p:spPr>
          <a:xfrm>
            <a:off x="7035827" y="3958857"/>
            <a:ext cx="4205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50" dirty="0">
                <a:solidFill>
                  <a:srgbClr val="000000"/>
                </a:solidFill>
                <a:latin typeface="Arial" charset="0"/>
              </a:rPr>
              <a:t>LI</a:t>
            </a:r>
            <a:endParaRPr lang="ja-JP" altLang="en-US" sz="105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DEFDF60F-290D-4EF5-A841-6F58D281D03A}"/>
              </a:ext>
            </a:extLst>
          </p:cNvPr>
          <p:cNvSpPr txBox="1"/>
          <p:nvPr/>
        </p:nvSpPr>
        <p:spPr>
          <a:xfrm>
            <a:off x="7326141" y="2608966"/>
            <a:ext cx="5964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50" dirty="0">
                <a:solidFill>
                  <a:srgbClr val="000000"/>
                </a:solidFill>
                <a:latin typeface="Arial" charset="0"/>
              </a:rPr>
              <a:t>H</a:t>
            </a:r>
            <a:endParaRPr lang="ja-JP" altLang="en-US" sz="105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C4A3FBEB-46A8-4CE8-B900-D1FB9E02E68E}"/>
              </a:ext>
            </a:extLst>
          </p:cNvPr>
          <p:cNvSpPr txBox="1"/>
          <p:nvPr/>
        </p:nvSpPr>
        <p:spPr>
          <a:xfrm>
            <a:off x="7326141" y="3957738"/>
            <a:ext cx="5964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100" dirty="0">
                <a:solidFill>
                  <a:srgbClr val="000000"/>
                </a:solidFill>
                <a:latin typeface="Arial" charset="0"/>
              </a:rPr>
              <a:t>LO</a:t>
            </a:r>
            <a:endParaRPr lang="ja-JP" altLang="en-US" sz="110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84" name="直線コネクタ 83">
            <a:extLst>
              <a:ext uri="{FF2B5EF4-FFF2-40B4-BE49-F238E27FC236}">
                <a16:creationId xmlns:a16="http://schemas.microsoft.com/office/drawing/2014/main" id="{3AAD802A-D0A2-4E48-9815-9B1DF7F7AE88}"/>
              </a:ext>
            </a:extLst>
          </p:cNvPr>
          <p:cNvCxnSpPr>
            <a:cxnSpLocks/>
          </p:cNvCxnSpPr>
          <p:nvPr/>
        </p:nvCxnSpPr>
        <p:spPr>
          <a:xfrm>
            <a:off x="7902871" y="4150567"/>
            <a:ext cx="449036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pic>
        <p:nvPicPr>
          <p:cNvPr id="85" name="図 84">
            <a:extLst>
              <a:ext uri="{FF2B5EF4-FFF2-40B4-BE49-F238E27FC236}">
                <a16:creationId xmlns:a16="http://schemas.microsoft.com/office/drawing/2014/main" id="{22D55519-17CE-493D-A604-A9977E983D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0753" y="1763875"/>
            <a:ext cx="3662958" cy="3342449"/>
          </a:xfrm>
          <a:prstGeom prst="rect">
            <a:avLst/>
          </a:prstGeom>
        </p:spPr>
      </p:pic>
      <p:cxnSp>
        <p:nvCxnSpPr>
          <p:cNvPr id="86" name="直線コネクタ 85">
            <a:extLst>
              <a:ext uri="{FF2B5EF4-FFF2-40B4-BE49-F238E27FC236}">
                <a16:creationId xmlns:a16="http://schemas.microsoft.com/office/drawing/2014/main" id="{47983C94-FB47-4EA8-A126-7D1BB95D8FB5}"/>
              </a:ext>
            </a:extLst>
          </p:cNvPr>
          <p:cNvCxnSpPr>
            <a:cxnSpLocks/>
          </p:cNvCxnSpPr>
          <p:nvPr/>
        </p:nvCxnSpPr>
        <p:spPr>
          <a:xfrm>
            <a:off x="7072735" y="2819032"/>
            <a:ext cx="0" cy="68400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87" name="正方形/長方形 86">
            <a:extLst>
              <a:ext uri="{FF2B5EF4-FFF2-40B4-BE49-F238E27FC236}">
                <a16:creationId xmlns:a16="http://schemas.microsoft.com/office/drawing/2014/main" id="{F4D8D8E5-D731-4556-A38A-20A782B2AD0B}"/>
              </a:ext>
            </a:extLst>
          </p:cNvPr>
          <p:cNvSpPr/>
          <p:nvPr/>
        </p:nvSpPr>
        <p:spPr>
          <a:xfrm>
            <a:off x="9138316" y="1763875"/>
            <a:ext cx="1030598" cy="510516"/>
          </a:xfrm>
          <a:prstGeom prst="rect">
            <a:avLst/>
          </a:prstGeom>
          <a:solidFill>
            <a:srgbClr val="DE0000"/>
          </a:solidFill>
          <a:ln w="25400" cap="flat" cmpd="sng" algn="ctr">
            <a:solidFill>
              <a:srgbClr val="DE000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5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200V</a:t>
            </a:r>
            <a:endParaRPr kumimoji="0" lang="ja-JP" altLang="en-US" sz="10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8" name="正方形/長方形 87">
            <a:extLst>
              <a:ext uri="{FF2B5EF4-FFF2-40B4-BE49-F238E27FC236}">
                <a16:creationId xmlns:a16="http://schemas.microsoft.com/office/drawing/2014/main" id="{FEABB5AD-364F-4C38-9D19-B3092482FDCD}"/>
              </a:ext>
            </a:extLst>
          </p:cNvPr>
          <p:cNvSpPr/>
          <p:nvPr/>
        </p:nvSpPr>
        <p:spPr>
          <a:xfrm>
            <a:off x="6995181" y="1821791"/>
            <a:ext cx="70403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900" dirty="0">
                <a:solidFill>
                  <a:srgbClr val="000000"/>
                </a:solidFill>
                <a:latin typeface="Arial" charset="0"/>
              </a:rPr>
              <a:t>7.5-V bias</a:t>
            </a:r>
            <a:endParaRPr kumimoji="0" lang="ja-JP" altLang="en-US" sz="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0D578EFA-DD88-48A0-ABCF-111CED2B2EB0}"/>
              </a:ext>
            </a:extLst>
          </p:cNvPr>
          <p:cNvSpPr/>
          <p:nvPr/>
        </p:nvSpPr>
        <p:spPr>
          <a:xfrm>
            <a:off x="4944077" y="3778672"/>
            <a:ext cx="70403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900" dirty="0">
                <a:solidFill>
                  <a:srgbClr val="000000"/>
                </a:solidFill>
                <a:latin typeface="Arial" charset="0"/>
              </a:rPr>
              <a:t>7.5-V bias</a:t>
            </a:r>
            <a:endParaRPr kumimoji="0" lang="ja-JP" altLang="en-US" sz="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7C3E4672-98E0-4931-A12E-6653890EC263}"/>
              </a:ext>
            </a:extLst>
          </p:cNvPr>
          <p:cNvSpPr/>
          <p:nvPr/>
        </p:nvSpPr>
        <p:spPr>
          <a:xfrm>
            <a:off x="7939371" y="2776444"/>
            <a:ext cx="764909" cy="157690"/>
          </a:xfrm>
          <a:prstGeom prst="rect">
            <a:avLst/>
          </a:prstGeom>
          <a:solidFill>
            <a:srgbClr val="DE0000"/>
          </a:solidFill>
          <a:ln w="25400" cap="flat" cmpd="sng" algn="ctr">
            <a:solidFill>
              <a:srgbClr val="DE000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5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???</a:t>
            </a:r>
            <a:endParaRPr kumimoji="0" lang="ja-JP" altLang="en-US" sz="10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91" name="グループ化 90">
            <a:extLst>
              <a:ext uri="{FF2B5EF4-FFF2-40B4-BE49-F238E27FC236}">
                <a16:creationId xmlns:a16="http://schemas.microsoft.com/office/drawing/2014/main" id="{45786154-9210-4FEF-A475-69236B70886D}"/>
              </a:ext>
            </a:extLst>
          </p:cNvPr>
          <p:cNvGrpSpPr/>
          <p:nvPr/>
        </p:nvGrpSpPr>
        <p:grpSpPr>
          <a:xfrm rot="5400000">
            <a:off x="4357955" y="814666"/>
            <a:ext cx="147993" cy="386689"/>
            <a:chOff x="2291290" y="1130146"/>
            <a:chExt cx="147993" cy="386689"/>
          </a:xfrm>
        </p:grpSpPr>
        <p:grpSp>
          <p:nvGrpSpPr>
            <p:cNvPr id="92" name="グループ化 91">
              <a:extLst>
                <a:ext uri="{FF2B5EF4-FFF2-40B4-BE49-F238E27FC236}">
                  <a16:creationId xmlns:a16="http://schemas.microsoft.com/office/drawing/2014/main" id="{1BFA41A7-A494-48A2-A702-0598D619076A}"/>
                </a:ext>
              </a:extLst>
            </p:cNvPr>
            <p:cNvGrpSpPr/>
            <p:nvPr/>
          </p:nvGrpSpPr>
          <p:grpSpPr>
            <a:xfrm>
              <a:off x="2292623" y="1130146"/>
              <a:ext cx="146660" cy="386689"/>
              <a:chOff x="1057459" y="2130425"/>
              <a:chExt cx="146660" cy="386689"/>
            </a:xfrm>
            <a:solidFill>
              <a:srgbClr val="000000"/>
            </a:solidFill>
          </p:grpSpPr>
          <p:cxnSp>
            <p:nvCxnSpPr>
              <p:cNvPr id="95" name="直線コネクタ 94">
                <a:extLst>
                  <a:ext uri="{FF2B5EF4-FFF2-40B4-BE49-F238E27FC236}">
                    <a16:creationId xmlns:a16="http://schemas.microsoft.com/office/drawing/2014/main" id="{2838DE2E-12C3-4624-9C3C-F9B86D97F49F}"/>
                  </a:ext>
                </a:extLst>
              </p:cNvPr>
              <p:cNvCxnSpPr/>
              <p:nvPr/>
            </p:nvCxnSpPr>
            <p:spPr>
              <a:xfrm>
                <a:off x="1130789" y="2130425"/>
                <a:ext cx="0" cy="386689"/>
              </a:xfrm>
              <a:prstGeom prst="line">
                <a:avLst/>
              </a:prstGeom>
              <a:grpFill/>
              <a:ln w="9525" cap="flat" cmpd="sng" algn="ctr">
                <a:solidFill>
                  <a:srgbClr val="FF0000"/>
                </a:solidFill>
                <a:prstDash val="solid"/>
              </a:ln>
              <a:effectLst/>
            </p:spPr>
          </p:cxnSp>
          <p:sp>
            <p:nvSpPr>
              <p:cNvPr id="96" name="二等辺三角形 95">
                <a:extLst>
                  <a:ext uri="{FF2B5EF4-FFF2-40B4-BE49-F238E27FC236}">
                    <a16:creationId xmlns:a16="http://schemas.microsoft.com/office/drawing/2014/main" id="{E2F3E0F3-B858-40E5-82C9-CC52F77DE62D}"/>
                  </a:ext>
                </a:extLst>
              </p:cNvPr>
              <p:cNvSpPr/>
              <p:nvPr/>
            </p:nvSpPr>
            <p:spPr>
              <a:xfrm>
                <a:off x="1057459" y="2254250"/>
                <a:ext cx="146660" cy="126431"/>
              </a:xfrm>
              <a:prstGeom prst="triangle">
                <a:avLst/>
              </a:prstGeom>
              <a:grpFill/>
              <a:ln w="9525" cap="flat" cmpd="sng" algn="ctr">
                <a:solidFill>
                  <a:srgbClr val="FF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cxnSp>
            <p:nvCxnSpPr>
              <p:cNvPr id="97" name="直線コネクタ 96">
                <a:extLst>
                  <a:ext uri="{FF2B5EF4-FFF2-40B4-BE49-F238E27FC236}">
                    <a16:creationId xmlns:a16="http://schemas.microsoft.com/office/drawing/2014/main" id="{B15A8936-2737-4552-9C92-0E9A62583249}"/>
                  </a:ext>
                </a:extLst>
              </p:cNvPr>
              <p:cNvCxnSpPr/>
              <p:nvPr/>
            </p:nvCxnSpPr>
            <p:spPr>
              <a:xfrm flipH="1">
                <a:off x="1074867" y="2255839"/>
                <a:ext cx="111037" cy="0"/>
              </a:xfrm>
              <a:prstGeom prst="line">
                <a:avLst/>
              </a:prstGeom>
              <a:grpFill/>
              <a:ln w="9525" cap="flat" cmpd="sng" algn="ctr">
                <a:solidFill>
                  <a:srgbClr val="FF0000"/>
                </a:solidFill>
                <a:prstDash val="solid"/>
              </a:ln>
              <a:effectLst/>
            </p:spPr>
          </p:cxnSp>
        </p:grpSp>
        <p:cxnSp>
          <p:nvCxnSpPr>
            <p:cNvPr id="93" name="直線コネクタ 92">
              <a:extLst>
                <a:ext uri="{FF2B5EF4-FFF2-40B4-BE49-F238E27FC236}">
                  <a16:creationId xmlns:a16="http://schemas.microsoft.com/office/drawing/2014/main" id="{46E48539-720C-45C9-915C-5F612F4B8596}"/>
                </a:ext>
              </a:extLst>
            </p:cNvPr>
            <p:cNvCxnSpPr/>
            <p:nvPr/>
          </p:nvCxnSpPr>
          <p:spPr>
            <a:xfrm flipH="1">
              <a:off x="2417193" y="1233468"/>
              <a:ext cx="22090" cy="22091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94" name="直線コネクタ 93">
              <a:extLst>
                <a:ext uri="{FF2B5EF4-FFF2-40B4-BE49-F238E27FC236}">
                  <a16:creationId xmlns:a16="http://schemas.microsoft.com/office/drawing/2014/main" id="{DC709D6C-E4B7-466D-8AB5-FC34305295E3}"/>
                </a:ext>
              </a:extLst>
            </p:cNvPr>
            <p:cNvCxnSpPr/>
            <p:nvPr/>
          </p:nvCxnSpPr>
          <p:spPr>
            <a:xfrm flipH="1">
              <a:off x="2291290" y="1254162"/>
              <a:ext cx="23505" cy="23504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</a:ln>
            <a:effectLst/>
          </p:spPr>
        </p:cxnSp>
      </p:grp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3D2DA0C9-E382-4179-BC2C-789DC75AC6FA}"/>
              </a:ext>
            </a:extLst>
          </p:cNvPr>
          <p:cNvSpPr/>
          <p:nvPr/>
        </p:nvSpPr>
        <p:spPr>
          <a:xfrm>
            <a:off x="5716405" y="1693068"/>
            <a:ext cx="360191" cy="227325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99" name="グループ化 98">
            <a:extLst>
              <a:ext uri="{FF2B5EF4-FFF2-40B4-BE49-F238E27FC236}">
                <a16:creationId xmlns:a16="http://schemas.microsoft.com/office/drawing/2014/main" id="{551FAFA4-E978-4072-AFA3-F576FFC6C4F8}"/>
              </a:ext>
            </a:extLst>
          </p:cNvPr>
          <p:cNvGrpSpPr/>
          <p:nvPr/>
        </p:nvGrpSpPr>
        <p:grpSpPr>
          <a:xfrm rot="5400000">
            <a:off x="5845979" y="1675468"/>
            <a:ext cx="101042" cy="387162"/>
            <a:chOff x="3108323" y="2592949"/>
            <a:chExt cx="101042" cy="387162"/>
          </a:xfrm>
        </p:grpSpPr>
        <p:cxnSp>
          <p:nvCxnSpPr>
            <p:cNvPr id="100" name="直線コネクタ 99">
              <a:extLst>
                <a:ext uri="{FF2B5EF4-FFF2-40B4-BE49-F238E27FC236}">
                  <a16:creationId xmlns:a16="http://schemas.microsoft.com/office/drawing/2014/main" id="{4CA7F131-0927-4F51-B7F8-9D55E6CC23BF}"/>
                </a:ext>
              </a:extLst>
            </p:cNvPr>
            <p:cNvCxnSpPr/>
            <p:nvPr/>
          </p:nvCxnSpPr>
          <p:spPr>
            <a:xfrm>
              <a:off x="3159299" y="2592949"/>
              <a:ext cx="0" cy="116554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101" name="直線コネクタ 100">
              <a:extLst>
                <a:ext uri="{FF2B5EF4-FFF2-40B4-BE49-F238E27FC236}">
                  <a16:creationId xmlns:a16="http://schemas.microsoft.com/office/drawing/2014/main" id="{1D922655-718A-452D-8063-D52AB7554C70}"/>
                </a:ext>
              </a:extLst>
            </p:cNvPr>
            <p:cNvCxnSpPr/>
            <p:nvPr/>
          </p:nvCxnSpPr>
          <p:spPr>
            <a:xfrm>
              <a:off x="3159299" y="2702796"/>
              <a:ext cx="50066" cy="13415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102" name="直線コネクタ 101">
              <a:extLst>
                <a:ext uri="{FF2B5EF4-FFF2-40B4-BE49-F238E27FC236}">
                  <a16:creationId xmlns:a16="http://schemas.microsoft.com/office/drawing/2014/main" id="{C8265553-C25C-4348-9D7B-BCA76A977C98}"/>
                </a:ext>
              </a:extLst>
            </p:cNvPr>
            <p:cNvCxnSpPr/>
            <p:nvPr/>
          </p:nvCxnSpPr>
          <p:spPr>
            <a:xfrm rot="19800000">
              <a:off x="3108323" y="2713381"/>
              <a:ext cx="101042" cy="27074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103" name="直線コネクタ 102">
              <a:extLst>
                <a:ext uri="{FF2B5EF4-FFF2-40B4-BE49-F238E27FC236}">
                  <a16:creationId xmlns:a16="http://schemas.microsoft.com/office/drawing/2014/main" id="{F5491CE6-58C0-4C59-809A-542E9F191C84}"/>
                </a:ext>
              </a:extLst>
            </p:cNvPr>
            <p:cNvCxnSpPr/>
            <p:nvPr/>
          </p:nvCxnSpPr>
          <p:spPr>
            <a:xfrm>
              <a:off x="3108323" y="2741523"/>
              <a:ext cx="101042" cy="27074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104" name="直線コネクタ 103">
              <a:extLst>
                <a:ext uri="{FF2B5EF4-FFF2-40B4-BE49-F238E27FC236}">
                  <a16:creationId xmlns:a16="http://schemas.microsoft.com/office/drawing/2014/main" id="{83995AED-E5DE-478B-B244-3A994D3B07FE}"/>
                </a:ext>
              </a:extLst>
            </p:cNvPr>
            <p:cNvCxnSpPr/>
            <p:nvPr/>
          </p:nvCxnSpPr>
          <p:spPr>
            <a:xfrm rot="19800000">
              <a:off x="3108323" y="2765767"/>
              <a:ext cx="101042" cy="27074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105" name="直線コネクタ 104">
              <a:extLst>
                <a:ext uri="{FF2B5EF4-FFF2-40B4-BE49-F238E27FC236}">
                  <a16:creationId xmlns:a16="http://schemas.microsoft.com/office/drawing/2014/main" id="{D2761B39-DB27-4366-98AC-C3535C99D185}"/>
                </a:ext>
              </a:extLst>
            </p:cNvPr>
            <p:cNvCxnSpPr/>
            <p:nvPr/>
          </p:nvCxnSpPr>
          <p:spPr>
            <a:xfrm>
              <a:off x="3108323" y="2792799"/>
              <a:ext cx="101042" cy="27074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106" name="直線コネクタ 105">
              <a:extLst>
                <a:ext uri="{FF2B5EF4-FFF2-40B4-BE49-F238E27FC236}">
                  <a16:creationId xmlns:a16="http://schemas.microsoft.com/office/drawing/2014/main" id="{29D6E95B-237D-4FC4-9775-C0F9104EB370}"/>
                </a:ext>
              </a:extLst>
            </p:cNvPr>
            <p:cNvCxnSpPr/>
            <p:nvPr/>
          </p:nvCxnSpPr>
          <p:spPr>
            <a:xfrm rot="19800000">
              <a:off x="3108323" y="2817043"/>
              <a:ext cx="101042" cy="27074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107" name="直線コネクタ 106">
              <a:extLst>
                <a:ext uri="{FF2B5EF4-FFF2-40B4-BE49-F238E27FC236}">
                  <a16:creationId xmlns:a16="http://schemas.microsoft.com/office/drawing/2014/main" id="{D0E98975-7277-41EF-84AB-54D95F145FE5}"/>
                </a:ext>
              </a:extLst>
            </p:cNvPr>
            <p:cNvCxnSpPr/>
            <p:nvPr/>
          </p:nvCxnSpPr>
          <p:spPr>
            <a:xfrm>
              <a:off x="3108323" y="2842011"/>
              <a:ext cx="50521" cy="13537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108" name="直線コネクタ 107">
              <a:extLst>
                <a:ext uri="{FF2B5EF4-FFF2-40B4-BE49-F238E27FC236}">
                  <a16:creationId xmlns:a16="http://schemas.microsoft.com/office/drawing/2014/main" id="{9ABF9643-0FC4-41B7-ACA4-89D2B0F3490E}"/>
                </a:ext>
              </a:extLst>
            </p:cNvPr>
            <p:cNvCxnSpPr/>
            <p:nvPr/>
          </p:nvCxnSpPr>
          <p:spPr>
            <a:xfrm>
              <a:off x="3159299" y="2848779"/>
              <a:ext cx="0" cy="131332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</a:ln>
            <a:effectLst/>
          </p:spPr>
        </p:cxnSp>
      </p:grpSp>
      <p:grpSp>
        <p:nvGrpSpPr>
          <p:cNvPr id="109" name="グループ化 108">
            <a:extLst>
              <a:ext uri="{FF2B5EF4-FFF2-40B4-BE49-F238E27FC236}">
                <a16:creationId xmlns:a16="http://schemas.microsoft.com/office/drawing/2014/main" id="{72D3A206-5953-4598-BE16-250EBB1B191F}"/>
              </a:ext>
            </a:extLst>
          </p:cNvPr>
          <p:cNvGrpSpPr/>
          <p:nvPr/>
        </p:nvGrpSpPr>
        <p:grpSpPr>
          <a:xfrm rot="5400000">
            <a:off x="4919035" y="665366"/>
            <a:ext cx="101042" cy="688517"/>
            <a:chOff x="3108323" y="2592949"/>
            <a:chExt cx="101042" cy="688517"/>
          </a:xfrm>
        </p:grpSpPr>
        <p:cxnSp>
          <p:nvCxnSpPr>
            <p:cNvPr id="110" name="直線コネクタ 109">
              <a:extLst>
                <a:ext uri="{FF2B5EF4-FFF2-40B4-BE49-F238E27FC236}">
                  <a16:creationId xmlns:a16="http://schemas.microsoft.com/office/drawing/2014/main" id="{B1405BC4-60C0-4665-A2C8-32D7F299DED3}"/>
                </a:ext>
              </a:extLst>
            </p:cNvPr>
            <p:cNvCxnSpPr/>
            <p:nvPr/>
          </p:nvCxnSpPr>
          <p:spPr>
            <a:xfrm>
              <a:off x="3159299" y="2592949"/>
              <a:ext cx="0" cy="116554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111" name="直線コネクタ 110">
              <a:extLst>
                <a:ext uri="{FF2B5EF4-FFF2-40B4-BE49-F238E27FC236}">
                  <a16:creationId xmlns:a16="http://schemas.microsoft.com/office/drawing/2014/main" id="{B39FB0A0-D4AC-4155-B8BA-56BA3D3B2134}"/>
                </a:ext>
              </a:extLst>
            </p:cNvPr>
            <p:cNvCxnSpPr/>
            <p:nvPr/>
          </p:nvCxnSpPr>
          <p:spPr>
            <a:xfrm>
              <a:off x="3159299" y="2702796"/>
              <a:ext cx="50066" cy="13415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112" name="直線コネクタ 111">
              <a:extLst>
                <a:ext uri="{FF2B5EF4-FFF2-40B4-BE49-F238E27FC236}">
                  <a16:creationId xmlns:a16="http://schemas.microsoft.com/office/drawing/2014/main" id="{66E28AF9-0000-4FE9-873F-0E598BB70196}"/>
                </a:ext>
              </a:extLst>
            </p:cNvPr>
            <p:cNvCxnSpPr/>
            <p:nvPr/>
          </p:nvCxnSpPr>
          <p:spPr>
            <a:xfrm rot="19800000">
              <a:off x="3108323" y="2713381"/>
              <a:ext cx="101042" cy="27074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113" name="直線コネクタ 112">
              <a:extLst>
                <a:ext uri="{FF2B5EF4-FFF2-40B4-BE49-F238E27FC236}">
                  <a16:creationId xmlns:a16="http://schemas.microsoft.com/office/drawing/2014/main" id="{A891C357-0BB5-4CB8-8798-FED33E61C410}"/>
                </a:ext>
              </a:extLst>
            </p:cNvPr>
            <p:cNvCxnSpPr/>
            <p:nvPr/>
          </p:nvCxnSpPr>
          <p:spPr>
            <a:xfrm>
              <a:off x="3108323" y="2741523"/>
              <a:ext cx="101042" cy="27074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114" name="直線コネクタ 113">
              <a:extLst>
                <a:ext uri="{FF2B5EF4-FFF2-40B4-BE49-F238E27FC236}">
                  <a16:creationId xmlns:a16="http://schemas.microsoft.com/office/drawing/2014/main" id="{4A18DBBA-15D5-4809-9465-4B884576B6CB}"/>
                </a:ext>
              </a:extLst>
            </p:cNvPr>
            <p:cNvCxnSpPr/>
            <p:nvPr/>
          </p:nvCxnSpPr>
          <p:spPr>
            <a:xfrm rot="19800000">
              <a:off x="3108323" y="2765767"/>
              <a:ext cx="101042" cy="27074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115" name="直線コネクタ 114">
              <a:extLst>
                <a:ext uri="{FF2B5EF4-FFF2-40B4-BE49-F238E27FC236}">
                  <a16:creationId xmlns:a16="http://schemas.microsoft.com/office/drawing/2014/main" id="{F9BD68F7-B0EA-451A-A94E-C5236BFC2D80}"/>
                </a:ext>
              </a:extLst>
            </p:cNvPr>
            <p:cNvCxnSpPr/>
            <p:nvPr/>
          </p:nvCxnSpPr>
          <p:spPr>
            <a:xfrm>
              <a:off x="3108323" y="2792799"/>
              <a:ext cx="101042" cy="27074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116" name="直線コネクタ 115">
              <a:extLst>
                <a:ext uri="{FF2B5EF4-FFF2-40B4-BE49-F238E27FC236}">
                  <a16:creationId xmlns:a16="http://schemas.microsoft.com/office/drawing/2014/main" id="{048BAF81-EE59-4FED-B2CD-8480B6D40DBD}"/>
                </a:ext>
              </a:extLst>
            </p:cNvPr>
            <p:cNvCxnSpPr/>
            <p:nvPr/>
          </p:nvCxnSpPr>
          <p:spPr>
            <a:xfrm rot="19800000">
              <a:off x="3108323" y="2817043"/>
              <a:ext cx="101042" cy="27074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117" name="直線コネクタ 116">
              <a:extLst>
                <a:ext uri="{FF2B5EF4-FFF2-40B4-BE49-F238E27FC236}">
                  <a16:creationId xmlns:a16="http://schemas.microsoft.com/office/drawing/2014/main" id="{E7922ED0-7E8E-4D91-AA6B-ACA359BD29DB}"/>
                </a:ext>
              </a:extLst>
            </p:cNvPr>
            <p:cNvCxnSpPr/>
            <p:nvPr/>
          </p:nvCxnSpPr>
          <p:spPr>
            <a:xfrm>
              <a:off x="3108323" y="2842011"/>
              <a:ext cx="50521" cy="13537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118" name="直線コネクタ 117">
              <a:extLst>
                <a:ext uri="{FF2B5EF4-FFF2-40B4-BE49-F238E27FC236}">
                  <a16:creationId xmlns:a16="http://schemas.microsoft.com/office/drawing/2014/main" id="{BED4778B-BAC8-4F55-AAEB-D5AB3C3F7260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2942955" y="3065123"/>
              <a:ext cx="432687" cy="0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</a:ln>
            <a:effectLst/>
          </p:spPr>
        </p:cxnSp>
      </p:grpSp>
      <p:cxnSp>
        <p:nvCxnSpPr>
          <p:cNvPr id="119" name="直線コネクタ 118">
            <a:extLst>
              <a:ext uri="{FF2B5EF4-FFF2-40B4-BE49-F238E27FC236}">
                <a16:creationId xmlns:a16="http://schemas.microsoft.com/office/drawing/2014/main" id="{D2E24A3A-4B38-42F6-8DB0-9590A5BB91E7}"/>
              </a:ext>
            </a:extLst>
          </p:cNvPr>
          <p:cNvCxnSpPr>
            <a:cxnSpLocks/>
          </p:cNvCxnSpPr>
          <p:nvPr/>
        </p:nvCxnSpPr>
        <p:spPr>
          <a:xfrm>
            <a:off x="4235678" y="1008273"/>
            <a:ext cx="0" cy="702177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120" name="直線コネクタ 119">
            <a:extLst>
              <a:ext uri="{FF2B5EF4-FFF2-40B4-BE49-F238E27FC236}">
                <a16:creationId xmlns:a16="http://schemas.microsoft.com/office/drawing/2014/main" id="{9DD5926B-07BF-4C72-8590-C0B452FBF79F}"/>
              </a:ext>
            </a:extLst>
          </p:cNvPr>
          <p:cNvCxnSpPr>
            <a:cxnSpLocks/>
          </p:cNvCxnSpPr>
          <p:nvPr/>
        </p:nvCxnSpPr>
        <p:spPr>
          <a:xfrm>
            <a:off x="5321528" y="1008273"/>
            <a:ext cx="0" cy="702177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121" name="直線コネクタ 120">
            <a:extLst>
              <a:ext uri="{FF2B5EF4-FFF2-40B4-BE49-F238E27FC236}">
                <a16:creationId xmlns:a16="http://schemas.microsoft.com/office/drawing/2014/main" id="{AD55DDAF-8D9C-46DB-A37C-0539A414BD99}"/>
              </a:ext>
            </a:extLst>
          </p:cNvPr>
          <p:cNvCxnSpPr>
            <a:cxnSpLocks/>
          </p:cNvCxnSpPr>
          <p:nvPr/>
        </p:nvCxnSpPr>
        <p:spPr>
          <a:xfrm>
            <a:off x="6405904" y="1869049"/>
            <a:ext cx="2736000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122" name="直線コネクタ 121">
            <a:extLst>
              <a:ext uri="{FF2B5EF4-FFF2-40B4-BE49-F238E27FC236}">
                <a16:creationId xmlns:a16="http://schemas.microsoft.com/office/drawing/2014/main" id="{94B4E72A-4F5B-4A2B-8B99-B03D3A96D6A0}"/>
              </a:ext>
            </a:extLst>
          </p:cNvPr>
          <p:cNvCxnSpPr>
            <a:cxnSpLocks/>
          </p:cNvCxnSpPr>
          <p:nvPr/>
        </p:nvCxnSpPr>
        <p:spPr>
          <a:xfrm>
            <a:off x="6261124" y="2453430"/>
            <a:ext cx="1125583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84151E02-E56F-4EFB-B9B9-5F25DE36EAE3}"/>
              </a:ext>
            </a:extLst>
          </p:cNvPr>
          <p:cNvSpPr/>
          <p:nvPr/>
        </p:nvSpPr>
        <p:spPr>
          <a:xfrm>
            <a:off x="6090081" y="1324878"/>
            <a:ext cx="397659" cy="316147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24" name="直線コネクタ 123">
            <a:extLst>
              <a:ext uri="{FF2B5EF4-FFF2-40B4-BE49-F238E27FC236}">
                <a16:creationId xmlns:a16="http://schemas.microsoft.com/office/drawing/2014/main" id="{C9A98B00-535B-41F9-81A6-2F6DBB88CB1E}"/>
              </a:ext>
            </a:extLst>
          </p:cNvPr>
          <p:cNvCxnSpPr>
            <a:cxnSpLocks/>
          </p:cNvCxnSpPr>
          <p:nvPr/>
        </p:nvCxnSpPr>
        <p:spPr>
          <a:xfrm>
            <a:off x="7070753" y="4113525"/>
            <a:ext cx="0" cy="3600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125" name="直線コネクタ 124">
            <a:extLst>
              <a:ext uri="{FF2B5EF4-FFF2-40B4-BE49-F238E27FC236}">
                <a16:creationId xmlns:a16="http://schemas.microsoft.com/office/drawing/2014/main" id="{DF51457B-1A9A-43B8-B916-A839116639E5}"/>
              </a:ext>
            </a:extLst>
          </p:cNvPr>
          <p:cNvCxnSpPr>
            <a:cxnSpLocks/>
          </p:cNvCxnSpPr>
          <p:nvPr/>
        </p:nvCxnSpPr>
        <p:spPr>
          <a:xfrm>
            <a:off x="6388487" y="4401544"/>
            <a:ext cx="0" cy="590204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127" name="直線矢印コネクタ 126">
            <a:extLst>
              <a:ext uri="{FF2B5EF4-FFF2-40B4-BE49-F238E27FC236}">
                <a16:creationId xmlns:a16="http://schemas.microsoft.com/office/drawing/2014/main" id="{9B627FD1-881E-48C6-9C85-6251B4E7AA08}"/>
              </a:ext>
            </a:extLst>
          </p:cNvPr>
          <p:cNvCxnSpPr>
            <a:cxnSpLocks/>
          </p:cNvCxnSpPr>
          <p:nvPr/>
        </p:nvCxnSpPr>
        <p:spPr>
          <a:xfrm flipH="1">
            <a:off x="5451588" y="1118395"/>
            <a:ext cx="559668" cy="3166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4A028B55-4126-452A-BE51-1FF3699D01AF}"/>
              </a:ext>
            </a:extLst>
          </p:cNvPr>
          <p:cNvSpPr txBox="1"/>
          <p:nvPr/>
        </p:nvSpPr>
        <p:spPr>
          <a:xfrm>
            <a:off x="6041343" y="973567"/>
            <a:ext cx="31229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How design this part to handle 200V? (VIN pin)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156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ワイド画面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Sakai, Shotaro</dc:creator>
  <cp:lastModifiedBy>Sakai, Shotaro</cp:lastModifiedBy>
  <cp:revision>1</cp:revision>
  <dcterms:created xsi:type="dcterms:W3CDTF">2022-02-04T04:11:29Z</dcterms:created>
  <dcterms:modified xsi:type="dcterms:W3CDTF">2022-02-04T04:11:43Z</dcterms:modified>
</cp:coreProperties>
</file>