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1" autoAdjust="0"/>
    <p:restoredTop sz="94660"/>
  </p:normalViewPr>
  <p:slideViewPr>
    <p:cSldViewPr snapToGrid="0" showGuides="1">
      <p:cViewPr varScale="1">
        <p:scale>
          <a:sx n="89" d="100"/>
          <a:sy n="89" d="100"/>
        </p:scale>
        <p:origin x="101" y="4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B0419A-461E-4B41-B3A9-8116DEC61D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679373-E8A0-408C-8C78-425556929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5EF2E3-78FB-4F6A-B75D-DA959A77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2B3BAB-A228-4D89-A6F0-36C1CABA9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6092C1-46E5-47F2-9480-E0D82FEF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232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112000-C23C-43FD-A623-1B97A426A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A8D828A-8659-4CD7-996D-631452370A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4B736F-9870-4670-B489-53EF1DAEE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8422AD2-E651-4A59-8236-2D83CF14F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F1B55C-398F-4AF7-ADB2-A582C8E9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4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D666141-AE03-45C8-8EB4-316AC8D98B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EFE5D32-9F69-4A4B-BCF4-3150A5DFD6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7CA55D-FDBE-4032-95CB-4FFD0D7EB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17BE16-200B-4B1D-9A61-9E61319EF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7F5EEE-9B3F-44D8-920A-6ADCA9CD9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0548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025EC0-9F45-482B-B26E-1126BA5F0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C2CC2A-DDB1-4A92-A6BF-6818EA81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C37E76-B19A-49E9-917D-59DCFE087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6B1EEB-14EB-4257-AB30-941954B2D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98FFBE-4A0C-4488-A414-F8E920559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935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5FE970-0837-4265-9F6C-F9010DE16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5441364-BFC4-4E8E-A887-318593D9B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C7314C-0397-4C01-AAAF-C9369C597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02EBC8-5377-4405-B2CF-8515E4073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10C299-059D-47FE-816F-549451902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430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EFEC3F-8466-43C4-8263-FDDB3158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96642C9-B8A3-4E7F-9F2C-73A9D05C85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6B24B6-77F4-448C-B2C9-3F0AC255C9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FB1D19-128E-47BE-9E58-1892DD3FF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E20E5C9-93A2-4AF6-9BEA-E3A3349DA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24B404-1608-47E1-8010-C68A2D840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1093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659601-7BC3-4F0F-9A72-F62C98DD0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FB21DBE-E236-47B2-8C7A-23F518A0C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DD5E9C3-5E9A-424A-8735-5C40BBCD3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01B3AB5-4D96-4352-B884-F3C3A22167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BA89A8-E616-4EB0-8A4D-2EA3F58558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482C32-A50B-42BE-B883-5A5BF8CB4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AFDE11C-7845-4380-931D-3098D32D7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6A6F358-A6EF-42CE-9355-87042038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89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4FDF6F-F591-418F-966F-8CC902AFE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D0ECE1-DF72-493B-8E33-8F01ADF1A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D9101AF-F01C-47B2-9A59-15D617AF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331655D-0B9E-4C59-91F5-B8C7CB4C4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60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84B1E21-F7EE-4BC1-B239-FECEFBC35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8731EB3-9E43-4D7E-BCBE-61E4FEF9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7D4AB6-E478-4F97-B352-757348B3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998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6F7DDF-57E4-46AE-BAD5-ABDCECFC3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A261E8-4D54-4F8B-8AED-89B913869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AFDD64F-BBCA-4278-8C7C-C5F3F7FC8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036AC-85B5-4ED9-9295-422FC89B2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7DD46D-F206-4465-AAB3-E5AC78305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EFBE349-42B8-4AE6-9EB5-E09FBA6E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160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B21DD7-74F5-45B7-98D3-B71874C66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5DD32A8-2EE9-4CDE-82B4-ECFF291009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77F05E9-3930-47F5-BDB7-1C80CF3AA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EE8855-A0EC-47B3-AF71-F51D3525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C890870-4B23-4440-BA05-7B0D96EE4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CF49EFC-97E5-4AD1-B062-42FEEC9C3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065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AA3E8DB-3E5C-4F03-83D2-1088489BD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CE4A5-5887-4B7E-AD24-83BC399FD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B9DA6A-DB3C-47B5-B0EA-119D99DD4F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370D9-8F81-4E8A-A8A9-195417E58A7E}" type="datetimeFigureOut">
              <a:rPr kumimoji="1" lang="ja-JP" altLang="en-US" smtClean="0"/>
              <a:t>2019/7/2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F8EEA6-7691-4A56-82E2-ED85A83EB9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4E61EB-3F29-45BE-AA91-29D3E6BE08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C96B5-8D44-42A7-8FA8-72A73FE0D9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234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7894C26E-FE3F-4B96-8C3A-C29A8917C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995" y="1304193"/>
            <a:ext cx="10564009" cy="4249613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CC52DCF-8759-4BD7-B87A-277F2F977BE7}"/>
              </a:ext>
            </a:extLst>
          </p:cNvPr>
          <p:cNvSpPr txBox="1"/>
          <p:nvPr/>
        </p:nvSpPr>
        <p:spPr>
          <a:xfrm>
            <a:off x="8936960" y="3648971"/>
            <a:ext cx="425116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</a:rPr>
              <a:t>10k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A697C36-EED8-4A52-90AF-76D9B4AC7EF2}"/>
              </a:ext>
            </a:extLst>
          </p:cNvPr>
          <p:cNvSpPr txBox="1"/>
          <p:nvPr/>
        </p:nvSpPr>
        <p:spPr>
          <a:xfrm>
            <a:off x="4120545" y="3175083"/>
            <a:ext cx="492443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470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k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2A98EE1-A84E-49A6-A6C4-3E49172DF349}"/>
              </a:ext>
            </a:extLst>
          </p:cNvPr>
          <p:cNvSpPr txBox="1"/>
          <p:nvPr/>
        </p:nvSpPr>
        <p:spPr>
          <a:xfrm>
            <a:off x="1020786" y="3138701"/>
            <a:ext cx="553357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050" b="1" dirty="0">
                <a:solidFill>
                  <a:srgbClr val="FF0000"/>
                </a:solidFill>
              </a:rPr>
              <a:t>24V</a:t>
            </a:r>
            <a:r>
              <a:rPr lang="en-US" altLang="ja-JP" sz="1050" b="1" dirty="0">
                <a:solidFill>
                  <a:srgbClr val="FF0000"/>
                </a:solidFill>
              </a:rPr>
              <a:t>in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7530761-08FD-4AC0-BDD8-9FF78263F3F8}"/>
              </a:ext>
            </a:extLst>
          </p:cNvPr>
          <p:cNvSpPr txBox="1"/>
          <p:nvPr/>
        </p:nvSpPr>
        <p:spPr>
          <a:xfrm>
            <a:off x="10722628" y="3910581"/>
            <a:ext cx="734496" cy="415498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12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Vou</a:t>
            </a:r>
            <a:r>
              <a:rPr lang="en-US" altLang="ja-JP" sz="1050" b="1" dirty="0">
                <a:solidFill>
                  <a:srgbClr val="FF0000"/>
                </a:solidFill>
              </a:rPr>
              <a:t>t</a:t>
            </a:r>
          </a:p>
          <a:p>
            <a:r>
              <a:rPr kumimoji="1" lang="en-US" altLang="ja-JP" sz="1050" b="1" dirty="0">
                <a:solidFill>
                  <a:srgbClr val="FF0000"/>
                </a:solidFill>
              </a:rPr>
              <a:t>No Load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C1A0A8A-17EF-479E-A9FF-14479EDD029B}"/>
              </a:ext>
            </a:extLst>
          </p:cNvPr>
          <p:cNvSpPr txBox="1"/>
          <p:nvPr/>
        </p:nvSpPr>
        <p:spPr>
          <a:xfrm>
            <a:off x="10722628" y="2191889"/>
            <a:ext cx="891591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12</a:t>
            </a:r>
            <a:r>
              <a:rPr kumimoji="1" lang="en-US" altLang="ja-JP" sz="1050" b="1" dirty="0">
                <a:solidFill>
                  <a:srgbClr val="FF0000"/>
                </a:solidFill>
              </a:rPr>
              <a:t>Vou</a:t>
            </a:r>
            <a:r>
              <a:rPr lang="en-US" altLang="ja-JP" sz="1050" b="1" dirty="0">
                <a:solidFill>
                  <a:srgbClr val="FF0000"/>
                </a:solidFill>
              </a:rPr>
              <a:t>t,</a:t>
            </a:r>
            <a:r>
              <a:rPr lang="ja-JP" altLang="en-US" sz="1050" b="1" dirty="0">
                <a:solidFill>
                  <a:srgbClr val="FF0000"/>
                </a:solidFill>
              </a:rPr>
              <a:t> </a:t>
            </a:r>
            <a:r>
              <a:rPr lang="en-US" altLang="ja-JP" sz="1050" b="1" dirty="0">
                <a:solidFill>
                  <a:srgbClr val="FF0000"/>
                </a:solidFill>
              </a:rPr>
              <a:t>1A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642C88F-1895-4048-A881-8F661B73D30A}"/>
              </a:ext>
            </a:extLst>
          </p:cNvPr>
          <p:cNvSpPr txBox="1"/>
          <p:nvPr/>
        </p:nvSpPr>
        <p:spPr>
          <a:xfrm>
            <a:off x="7728936" y="868954"/>
            <a:ext cx="1837362" cy="57708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1050" b="1" dirty="0">
                <a:solidFill>
                  <a:srgbClr val="FF0000"/>
                </a:solidFill>
              </a:rPr>
              <a:t>WURTH</a:t>
            </a:r>
          </a:p>
          <a:p>
            <a:r>
              <a:rPr lang="en-US" altLang="ja-JP" sz="1050" b="1" dirty="0">
                <a:solidFill>
                  <a:srgbClr val="FF0000"/>
                </a:solidFill>
              </a:rPr>
              <a:t>744873680</a:t>
            </a:r>
          </a:p>
          <a:p>
            <a:r>
              <a:rPr kumimoji="1" lang="en-US" altLang="ja-JP" sz="1050" b="1" dirty="0">
                <a:solidFill>
                  <a:srgbClr val="FF0000"/>
                </a:solidFill>
              </a:rPr>
              <a:t>(Coupled inductor, 68uH)</a:t>
            </a:r>
            <a:endParaRPr kumimoji="1" lang="ja-JP" altLang="en-US" sz="1050" b="1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0E64C9FC-B9AE-43EB-8FC0-10B9EF511793}"/>
              </a:ext>
            </a:extLst>
          </p:cNvPr>
          <p:cNvSpPr/>
          <p:nvPr/>
        </p:nvSpPr>
        <p:spPr>
          <a:xfrm>
            <a:off x="7729268" y="2579298"/>
            <a:ext cx="629728" cy="1035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C86A649F-5CC4-4D23-876F-FDF82959CD6E}"/>
              </a:ext>
            </a:extLst>
          </p:cNvPr>
          <p:cNvCxnSpPr/>
          <p:nvPr/>
        </p:nvCxnSpPr>
        <p:spPr>
          <a:xfrm flipH="1">
            <a:off x="7504981" y="1446035"/>
            <a:ext cx="448574" cy="1072878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1405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Kohei Sasaki</dc:creator>
  <cp:lastModifiedBy>Kohei Sasaki</cp:lastModifiedBy>
  <cp:revision>1</cp:revision>
  <dcterms:created xsi:type="dcterms:W3CDTF">2019-07-02T09:37:43Z</dcterms:created>
  <dcterms:modified xsi:type="dcterms:W3CDTF">2019-07-02T09:44:58Z</dcterms:modified>
</cp:coreProperties>
</file>