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2017/10/5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2017/10/5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2017/10/5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2017/10/5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2017/10/5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2017/10/5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2017/10/5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LM5161 application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2948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50" y="3743325"/>
            <a:ext cx="6572250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140968"/>
            <a:ext cx="6572250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如螢幕大小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LM5161 application</vt:lpstr>
      <vt:lpstr>投影片 2</vt:lpstr>
      <vt:lpstr>投影片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LM5161 application</dc:title>
  <dc:creator>陳星佑</dc:creator>
  <cp:lastModifiedBy>Dell</cp:lastModifiedBy>
  <cp:revision>1</cp:revision>
  <dcterms:created xsi:type="dcterms:W3CDTF">2017-10-05T15:19:20Z</dcterms:created>
  <dcterms:modified xsi:type="dcterms:W3CDTF">2017-10-05T15:20:43Z</dcterms:modified>
</cp:coreProperties>
</file>