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62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D741B-7C57-46F1-9F7F-C1F13311B64E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D5C0D-C7DD-4267-965D-A65F98F08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8A0488-846B-4E05-BA64-5B3424048BC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0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3439-B042-4356-A532-EBEDE0AE19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050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2B1C2-5193-46A1-9B58-710B0BD06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02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8935-DCFD-4C18-B04D-69ED34BEF7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71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167C-B0DD-462D-AB52-34C481ED0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904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1C528-F4C7-4B6C-9973-64D1A323A2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659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8BFFD-B331-4A10-970F-8B4B770ACD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789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95BC-122F-47C9-A619-16A5A28A60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272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3819B-5C29-49CA-8F3B-9457A5E2E5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523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4E34A-9E49-407D-999E-974946F983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51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1EF5-6BA8-45D7-B57E-52F51B96E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301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52CFA-E0BD-4C60-81EC-385C1FF5F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965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A1C663-5F2A-4FC1-B678-56F16718F3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589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4651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2200" b="1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LM5175PWP</a:t>
            </a:r>
            <a:endParaRPr lang="ja-JP" altLang="en-US" sz="2200" b="1" dirty="0">
              <a:solidFill>
                <a:srgbClr val="FFFFFF"/>
              </a:solidFill>
              <a:latin typeface="Arial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" t="3748" r="2542" b="3481"/>
          <a:stretch/>
        </p:blipFill>
        <p:spPr bwMode="auto">
          <a:xfrm>
            <a:off x="1649576" y="1020847"/>
            <a:ext cx="8945566" cy="452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649576" y="5850255"/>
            <a:ext cx="3952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・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Input voltage</a:t>
            </a:r>
            <a:r>
              <a:rPr lang="ja-JP" altLang="en-US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： 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19.2V</a:t>
            </a:r>
            <a:r>
              <a:rPr lang="ja-JP" altLang="en-US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28.8V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・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Output voltage</a:t>
            </a:r>
            <a:r>
              <a:rPr lang="ja-JP" altLang="en-US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24.0V / 6.5A</a:t>
            </a:r>
            <a:endParaRPr lang="ja-JP" altLang="en-US" dirty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49576" y="441965"/>
            <a:ext cx="395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Schematic</a:t>
            </a:r>
            <a:endParaRPr lang="ja-JP" altLang="en-US" dirty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66523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游ゴシック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1</cp:revision>
  <dcterms:created xsi:type="dcterms:W3CDTF">2018-12-21T08:32:41Z</dcterms:created>
  <dcterms:modified xsi:type="dcterms:W3CDTF">2018-12-21T08:34:17Z</dcterms:modified>
</cp:coreProperties>
</file>