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-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603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8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64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307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1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08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684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9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413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014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22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2EA3-6DB8-4C10-A821-D281F48A2858}" type="datetimeFigureOut">
              <a:rPr lang="ko-KR" altLang="en-US" smtClean="0"/>
              <a:t>3/31/2023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C7A54-C161-4C17-9EF2-F76E7863A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34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003" y="66500"/>
            <a:ext cx="215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1. Steady State</a:t>
            </a:r>
            <a:endParaRPr lang="ko-KR" altLang="en-US" b="1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927" y="733148"/>
            <a:ext cx="3839999" cy="288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98812" y="456149"/>
            <a:ext cx="4652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1) Vin = 19V, </a:t>
            </a:r>
            <a:r>
              <a:rPr lang="en-US" altLang="ko-KR" sz="1200" dirty="0" err="1"/>
              <a:t>Vout</a:t>
            </a:r>
            <a:r>
              <a:rPr lang="en-US" altLang="ko-KR" sz="1200" dirty="0"/>
              <a:t> = 12V, </a:t>
            </a:r>
            <a:r>
              <a:rPr lang="en-US" altLang="ko-KR" sz="1200" dirty="0" err="1"/>
              <a:t>Iout</a:t>
            </a:r>
            <a:r>
              <a:rPr lang="en-US" altLang="ko-KR" sz="1200" dirty="0"/>
              <a:t> = 0A</a:t>
            </a:r>
            <a:endParaRPr lang="ko-KR" altLang="en-US" sz="12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699" y="733148"/>
            <a:ext cx="3840000" cy="288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67795" y="456149"/>
            <a:ext cx="4652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2) Vin = 19V, </a:t>
            </a:r>
            <a:r>
              <a:rPr lang="en-US" altLang="ko-KR" sz="1200" dirty="0" err="1"/>
              <a:t>Vout</a:t>
            </a:r>
            <a:r>
              <a:rPr lang="en-US" altLang="ko-KR" sz="1200" dirty="0"/>
              <a:t> = 12V, </a:t>
            </a:r>
            <a:r>
              <a:rPr lang="en-US" altLang="ko-KR" sz="1200" dirty="0" err="1"/>
              <a:t>Iout</a:t>
            </a:r>
            <a:r>
              <a:rPr lang="en-US" altLang="ko-KR" sz="1200" dirty="0"/>
              <a:t> = 16.5A</a:t>
            </a:r>
            <a:endParaRPr lang="ko-KR" alt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607125" y="3641721"/>
            <a:ext cx="4652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3) Vin = 13V, </a:t>
            </a:r>
            <a:r>
              <a:rPr lang="en-US" altLang="ko-KR" sz="1200" dirty="0" err="1"/>
              <a:t>Vout</a:t>
            </a:r>
            <a:r>
              <a:rPr lang="en-US" altLang="ko-KR" sz="1200" dirty="0"/>
              <a:t> = 12V, </a:t>
            </a:r>
            <a:r>
              <a:rPr lang="en-US" altLang="ko-KR" sz="1200" dirty="0" err="1"/>
              <a:t>Iout</a:t>
            </a:r>
            <a:r>
              <a:rPr lang="en-US" altLang="ko-KR" sz="1200" dirty="0"/>
              <a:t> = 0A</a:t>
            </a:r>
            <a:endParaRPr lang="ko-KR" alt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276108" y="3641721"/>
            <a:ext cx="4652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4) Vin = 13V, </a:t>
            </a:r>
            <a:r>
              <a:rPr lang="en-US" altLang="ko-KR" sz="1200" dirty="0" err="1"/>
              <a:t>Vout</a:t>
            </a:r>
            <a:r>
              <a:rPr lang="en-US" altLang="ko-KR" sz="1200" dirty="0"/>
              <a:t> = 12V, </a:t>
            </a:r>
            <a:r>
              <a:rPr lang="en-US" altLang="ko-KR" sz="1200" dirty="0" err="1"/>
              <a:t>Iout</a:t>
            </a:r>
            <a:r>
              <a:rPr lang="en-US" altLang="ko-KR" sz="1200" dirty="0"/>
              <a:t> = 11A</a:t>
            </a:r>
            <a:endParaRPr lang="ko-KR" altLang="en-US" sz="1200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613" y="3918720"/>
            <a:ext cx="3840000" cy="28800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699" y="3918720"/>
            <a:ext cx="3840000" cy="2880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365264" y="913210"/>
            <a:ext cx="568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</a:rPr>
              <a:t>Vin</a:t>
            </a:r>
            <a:endParaRPr lang="ko-KR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21970" y="1542709"/>
            <a:ext cx="791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>
                <a:solidFill>
                  <a:srgbClr val="0070C0"/>
                </a:solidFill>
              </a:rPr>
              <a:t>Vout</a:t>
            </a:r>
            <a:endParaRPr lang="ko-KR" altLang="en-US" sz="16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74163" y="2353210"/>
            <a:ext cx="1008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>
                <a:solidFill>
                  <a:srgbClr val="00B050"/>
                </a:solidFill>
              </a:rPr>
              <a:t>Vsense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03045" y="2353210"/>
            <a:ext cx="1008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FFFF00"/>
                </a:solidFill>
              </a:rPr>
              <a:t>I_L</a:t>
            </a:r>
            <a:endParaRPr lang="ko-KR" altLang="en-US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91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003" y="66500"/>
            <a:ext cx="215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2. OCP </a:t>
            </a:r>
            <a:endParaRPr lang="ko-KR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1778" y="435832"/>
            <a:ext cx="4652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1) </a:t>
            </a:r>
            <a:r>
              <a:rPr lang="en-US" altLang="ko-KR" sz="1200" b="1" dirty="0"/>
              <a:t>Vin = 13.5V</a:t>
            </a:r>
            <a:r>
              <a:rPr lang="en-US" altLang="ko-KR" sz="1200" dirty="0"/>
              <a:t>, </a:t>
            </a:r>
            <a:r>
              <a:rPr lang="en-US" altLang="ko-KR" sz="1200" dirty="0" err="1"/>
              <a:t>Vout</a:t>
            </a:r>
            <a:r>
              <a:rPr lang="en-US" altLang="ko-KR" sz="1200" dirty="0"/>
              <a:t> = 12V, </a:t>
            </a:r>
            <a:r>
              <a:rPr lang="en-US" altLang="ko-KR" sz="1200" b="1" dirty="0" err="1"/>
              <a:t>I_ocp</a:t>
            </a:r>
            <a:r>
              <a:rPr lang="en-US" altLang="ko-KR" sz="1200" b="1" dirty="0"/>
              <a:t> : 16.5A</a:t>
            </a:r>
            <a:endParaRPr lang="ko-KR" altLang="en-US" sz="1200" b="1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746974"/>
            <a:ext cx="3840000" cy="288000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462" y="746974"/>
            <a:ext cx="3840000" cy="2880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01777" y="3650789"/>
            <a:ext cx="4652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2) </a:t>
            </a:r>
            <a:r>
              <a:rPr lang="en-US" altLang="ko-KR" sz="1200" b="1" dirty="0"/>
              <a:t>Vin = 13V</a:t>
            </a:r>
            <a:r>
              <a:rPr lang="en-US" altLang="ko-KR" sz="1200" dirty="0"/>
              <a:t>, </a:t>
            </a:r>
            <a:r>
              <a:rPr lang="en-US" altLang="ko-KR" sz="1200" dirty="0" err="1"/>
              <a:t>Vout</a:t>
            </a:r>
            <a:r>
              <a:rPr lang="en-US" altLang="ko-KR" sz="1200" dirty="0"/>
              <a:t> = 12V, </a:t>
            </a:r>
            <a:r>
              <a:rPr lang="en-US" altLang="ko-KR" sz="1200" b="1" dirty="0" err="1"/>
              <a:t>I_ocp</a:t>
            </a:r>
            <a:r>
              <a:rPr lang="en-US" altLang="ko-KR" sz="1200" b="1" dirty="0"/>
              <a:t> : 12.2A</a:t>
            </a:r>
            <a:endParaRPr lang="ko-KR" altLang="en-US" sz="1200" b="1" dirty="0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927788"/>
            <a:ext cx="3840000" cy="288000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462" y="3927788"/>
            <a:ext cx="384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48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HyunsooKoo</dc:creator>
  <cp:lastModifiedBy>Do, Austin</cp:lastModifiedBy>
  <cp:revision>4</cp:revision>
  <dcterms:created xsi:type="dcterms:W3CDTF">2023-03-31T01:59:23Z</dcterms:created>
  <dcterms:modified xsi:type="dcterms:W3CDTF">2023-03-31T04:20:25Z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