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57" r:id="rId2"/>
  </p:sldMasterIdLst>
  <p:notesMasterIdLst>
    <p:notesMasterId r:id="rId6"/>
  </p:notesMasterIdLst>
  <p:sldIdLst>
    <p:sldId id="268" r:id="rId3"/>
    <p:sldId id="270" r:id="rId4"/>
    <p:sldId id="272" r:id="rId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8000"/>
    <a:srgbClr val="99FF66"/>
    <a:srgbClr val="CCFF99"/>
    <a:srgbClr val="339933"/>
    <a:srgbClr val="006600"/>
    <a:srgbClr val="00CC66"/>
    <a:srgbClr val="008F45"/>
    <a:srgbClr val="3399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>
      <p:cViewPr varScale="1">
        <p:scale>
          <a:sx n="78" d="100"/>
          <a:sy n="78" d="100"/>
        </p:scale>
        <p:origin x="-11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CACC9E5E-876D-45D6-B939-D77B7464D4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95C18C-F301-4964-A5FF-8B179C8ED4BA}" type="datetimeFigureOut">
              <a:rPr lang="zh-TW" altLang="en-US"/>
              <a:pPr/>
              <a:t>2016/5/4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23AE4-49AD-4389-AC6C-297C44E16D74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0574B8-BF28-4068-8BD5-FFC92C6F777C}" type="datetimeFigureOut">
              <a:rPr lang="zh-TW" altLang="en-US"/>
              <a:pPr/>
              <a:t>2016/5/4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676D8-3B56-4709-915C-149A10DC1065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F1DCAD-CA81-46FC-A38E-591F828FABEC}" type="datetimeFigureOut">
              <a:rPr lang="zh-TW" altLang="en-US"/>
              <a:pPr/>
              <a:t>2016/5/4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69D82-B9BA-4FAF-9361-A7C3D2B46DCF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152400" y="2371725"/>
            <a:ext cx="8839200" cy="1384300"/>
          </a:xfrm>
          <a:prstGeom prst="rect">
            <a:avLst/>
          </a:prstGeom>
          <a:solidFill>
            <a:srgbClr val="008F45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/>
          </a:extLst>
        </p:spPr>
        <p:txBody>
          <a:bodyPr wrap="none" anchor="ctr"/>
          <a:lstStyle/>
          <a:p>
            <a:pPr algn="ctr">
              <a:defRPr/>
            </a:pPr>
            <a:endParaRPr lang="en-GB" altLang="en-US">
              <a:latin typeface="Arial" panose="020B0604020202020204" pitchFamily="34" charset="0"/>
              <a:cs typeface="+mn-cs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8839200" y="76200"/>
            <a:ext cx="2286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76200" y="47625"/>
            <a:ext cx="1676400" cy="50323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grpSp>
        <p:nvGrpSpPr>
          <p:cNvPr id="7" name="Group 12"/>
          <p:cNvGrpSpPr>
            <a:grpSpLocks noChangeAspect="1"/>
          </p:cNvGrpSpPr>
          <p:nvPr/>
        </p:nvGrpSpPr>
        <p:grpSpPr bwMode="auto">
          <a:xfrm>
            <a:off x="2744788" y="512763"/>
            <a:ext cx="3656012" cy="1392237"/>
            <a:chOff x="2268" y="380"/>
            <a:chExt cx="1237" cy="471"/>
          </a:xfrm>
        </p:grpSpPr>
        <p:pic>
          <p:nvPicPr>
            <p:cNvPr id="8" name="Picture 13" descr="【ロゴデータ】Nidec(カラー)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68" y="380"/>
              <a:ext cx="1237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4"/>
            <p:cNvPicPr>
              <a:picLocks noChangeAspect="1" noChangeArrowheads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67" y="737"/>
              <a:ext cx="1036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3124200" y="6143625"/>
            <a:ext cx="29384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>
                <a:latin typeface="Arial" panose="020B0604020202020204" pitchFamily="34" charset="0"/>
                <a:cs typeface="+mn-cs"/>
              </a:rPr>
              <a:t>NIDEC CORPORATION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ja-JP" noProof="0" smtClean="0"/>
              <a:t>Click to edit Master subtitle style</a:t>
            </a:r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143000"/>
          </a:xfr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ja-JP" noProof="0" smtClean="0"/>
              <a:t>Click to edit Master title style</a:t>
            </a:r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5ADF25-6B27-4600-ADAE-DA39A9AF0667}" type="datetimeFigureOut">
              <a:rPr lang="zh-TW" altLang="en-US"/>
              <a:pPr/>
              <a:t>2016/5/4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CD9E4-6C71-49BB-B43E-17E4231E9678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1010CB-3B5A-404B-91C4-DB20E6535905}" type="datetimeFigureOut">
              <a:rPr lang="zh-TW" altLang="en-US"/>
              <a:pPr/>
              <a:t>2016/5/4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F0DCEF-C198-40AF-AE37-7072359BBB19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322A10-A4A3-4354-B066-4A6E5B649641}" type="datetimeFigureOut">
              <a:rPr lang="zh-TW" altLang="en-US"/>
              <a:pPr/>
              <a:t>2016/5/4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EC1EA-9EF2-436E-BD30-886689CB8239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73640E-829A-42ED-9099-26BDCB18E270}" type="datetimeFigureOut">
              <a:rPr lang="zh-TW" altLang="en-US"/>
              <a:pPr/>
              <a:t>2016/5/4</a:t>
            </a:fld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66DB9-1E60-46EB-AD2F-DCB814D3922F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CC1EA5-36BB-4B76-BAE8-E1792F662CCB}" type="datetimeFigureOut">
              <a:rPr lang="zh-TW" altLang="en-US"/>
              <a:pPr/>
              <a:t>2016/5/4</a:t>
            </a:fld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9945D-016D-4E48-B598-4AB64E87EF08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EFE8DC-78BF-4A35-986F-B635BA034785}" type="datetimeFigureOut">
              <a:rPr lang="zh-TW" altLang="en-US"/>
              <a:pPr/>
              <a:t>2016/5/4</a:t>
            </a:fld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6953F-74CE-4CFE-9314-075AC0ED6B21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11595B-1418-47E1-8491-0CBED34B2FEF}" type="datetimeFigureOut">
              <a:rPr lang="zh-TW" altLang="en-US"/>
              <a:pPr/>
              <a:t>2016/5/4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69141-5ECD-4266-B93E-024D6A672617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AC0D22-0A8D-4ACE-AFBB-511B49A2AFFD}" type="datetimeFigureOut">
              <a:rPr lang="zh-TW" altLang="en-US"/>
              <a:pPr/>
              <a:t>2016/5/4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BF006-1BD6-4DF4-8C9F-B3B0443BF9D4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fld id="{BE531DE7-F653-49D3-B742-ED9B9C5A6818}" type="datetimeFigureOut">
              <a:rPr lang="zh-TW" altLang="en-US"/>
              <a:pPr/>
              <a:t>2016/5/4</a:t>
            </a:fld>
            <a:endParaRPr lang="en-US" altLang="zh-TW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endParaRPr lang="en-US" altLang="zh-TW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+mn-ea"/>
              </a:defRPr>
            </a:lvl1pPr>
          </a:lstStyle>
          <a:p>
            <a:fld id="{3772C12E-431B-4B33-8046-9BE6B966718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38200"/>
            <a:ext cx="8229600" cy="548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741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15875"/>
            <a:ext cx="762000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kumimoji="1" sz="3200" b="1" kern="1200">
          <a:solidFill>
            <a:srgbClr val="0066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200" b="1">
          <a:solidFill>
            <a:srgbClr val="006600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3200" b="1">
          <a:solidFill>
            <a:srgbClr val="006600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3200" b="1">
          <a:solidFill>
            <a:srgbClr val="006600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3200" b="1">
          <a:solidFill>
            <a:srgbClr val="006600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006600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006600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006600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006600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 idx="4294967295"/>
          </p:nvPr>
        </p:nvSpPr>
        <p:spPr>
          <a:xfrm>
            <a:off x="468313" y="0"/>
            <a:ext cx="8229600" cy="836613"/>
          </a:xfrm>
        </p:spPr>
        <p:txBody>
          <a:bodyPr/>
          <a:lstStyle/>
          <a:p>
            <a:r>
              <a:rPr lang="en-US" sz="3600"/>
              <a:t>LM5576 Evaluation Board Schematic</a:t>
            </a:r>
            <a:endParaRPr lang="en-SG" sz="3600"/>
          </a:p>
        </p:txBody>
      </p:sp>
      <p:sp>
        <p:nvSpPr>
          <p:cNvPr id="7" name="TextBox 6"/>
          <p:cNvSpPr txBox="1"/>
          <p:nvPr/>
        </p:nvSpPr>
        <p:spPr>
          <a:xfrm>
            <a:off x="1403350" y="5627688"/>
            <a:ext cx="5932488" cy="3683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en-S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41" name="Picture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250" y="746125"/>
            <a:ext cx="8836025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TextBox 8"/>
          <p:cNvSpPr txBox="1">
            <a:spLocks noChangeArrowheads="1"/>
          </p:cNvSpPr>
          <p:nvPr/>
        </p:nvSpPr>
        <p:spPr bwMode="auto">
          <a:xfrm>
            <a:off x="1503363" y="5457825"/>
            <a:ext cx="58324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To generate 12V/3A output, we changed some of the components as shown in the above figure.</a:t>
            </a:r>
            <a:endParaRPr lang="en-SG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 idx="4294967295"/>
          </p:nvPr>
        </p:nvSpPr>
        <p:spPr>
          <a:xfrm>
            <a:off x="0" y="-1588"/>
            <a:ext cx="7658100" cy="609601"/>
          </a:xfrm>
        </p:spPr>
        <p:txBody>
          <a:bodyPr/>
          <a:lstStyle/>
          <a:p>
            <a:r>
              <a:rPr lang="en-US" sz="3500"/>
              <a:t>The snubber network ( R7 and C11 ) </a:t>
            </a:r>
            <a:endParaRPr lang="en-SG" sz="3500"/>
          </a:p>
        </p:txBody>
      </p:sp>
      <p:sp>
        <p:nvSpPr>
          <p:cNvPr id="1536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sz="2000"/>
              <a:t>Simulation Results</a:t>
            </a:r>
            <a:endParaRPr lang="en-SG" sz="2000"/>
          </a:p>
        </p:txBody>
      </p:sp>
      <p:pic>
        <p:nvPicPr>
          <p:cNvPr id="15365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613" y="1196975"/>
            <a:ext cx="3097212" cy="230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Content Placeholder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62538" y="1196975"/>
            <a:ext cx="2924175" cy="227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TextBox 8"/>
          <p:cNvSpPr txBox="1">
            <a:spLocks noChangeArrowheads="1"/>
          </p:cNvSpPr>
          <p:nvPr/>
        </p:nvSpPr>
        <p:spPr bwMode="auto">
          <a:xfrm>
            <a:off x="282575" y="3378200"/>
            <a:ext cx="3932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Inductor current without R7 and C11</a:t>
            </a:r>
            <a:endParaRPr lang="en-SG"/>
          </a:p>
        </p:txBody>
      </p:sp>
      <p:sp>
        <p:nvSpPr>
          <p:cNvPr id="15368" name="TextBox 9"/>
          <p:cNvSpPr txBox="1">
            <a:spLocks noChangeArrowheads="1"/>
          </p:cNvSpPr>
          <p:nvPr/>
        </p:nvSpPr>
        <p:spPr bwMode="auto">
          <a:xfrm>
            <a:off x="5051425" y="3340100"/>
            <a:ext cx="37274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Diode current without R7 and C11</a:t>
            </a:r>
            <a:endParaRPr lang="en-SG"/>
          </a:p>
        </p:txBody>
      </p:sp>
      <p:pic>
        <p:nvPicPr>
          <p:cNvPr id="15369" name="Content Placeholder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0400" y="3778250"/>
            <a:ext cx="304165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64125" y="3778250"/>
            <a:ext cx="313055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60400" y="6080125"/>
            <a:ext cx="3552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Inductor current with R7 and C11</a:t>
            </a:r>
            <a:endParaRPr lang="en-SG"/>
          </a:p>
        </p:txBody>
      </p:sp>
      <p:sp>
        <p:nvSpPr>
          <p:cNvPr id="15372" name="TextBox 13"/>
          <p:cNvSpPr txBox="1">
            <a:spLocks noChangeArrowheads="1"/>
          </p:cNvSpPr>
          <p:nvPr/>
        </p:nvSpPr>
        <p:spPr bwMode="auto">
          <a:xfrm>
            <a:off x="4843463" y="6102350"/>
            <a:ext cx="3302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Diode current with R7 and C11</a:t>
            </a:r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588"/>
            <a:ext cx="9144000" cy="1050925"/>
          </a:xfrm>
        </p:spPr>
        <p:txBody>
          <a:bodyPr>
            <a:normAutofit/>
          </a:bodyPr>
          <a:lstStyle/>
          <a:p>
            <a:r>
              <a:rPr lang="en-US" sz="3500"/>
              <a:t>The Output capacitor C10 is </a:t>
            </a:r>
            <a:br>
              <a:rPr lang="en-US" sz="3500"/>
            </a:br>
            <a:r>
              <a:rPr lang="en-US" sz="3500"/>
              <a:t>removed during testing</a:t>
            </a:r>
            <a:endParaRPr lang="en-SG" sz="3500"/>
          </a:p>
        </p:txBody>
      </p:sp>
      <p:sp>
        <p:nvSpPr>
          <p:cNvPr id="1638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sz="2400"/>
              <a:t>Simulation result with and without C10</a:t>
            </a:r>
          </a:p>
          <a:p>
            <a:endParaRPr lang="en-SG" sz="2400"/>
          </a:p>
        </p:txBody>
      </p:sp>
      <p:pic>
        <p:nvPicPr>
          <p:cNvPr id="16389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225550"/>
            <a:ext cx="4249737" cy="326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05350" y="1277938"/>
            <a:ext cx="4224338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TextBox 7"/>
          <p:cNvSpPr txBox="1">
            <a:spLocks noChangeArrowheads="1"/>
          </p:cNvSpPr>
          <p:nvPr/>
        </p:nvSpPr>
        <p:spPr bwMode="auto">
          <a:xfrm>
            <a:off x="1004888" y="4624388"/>
            <a:ext cx="2832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VOUT with C10, 150uF</a:t>
            </a:r>
            <a:endParaRPr lang="en-SG" sz="2000"/>
          </a:p>
        </p:txBody>
      </p:sp>
      <p:sp>
        <p:nvSpPr>
          <p:cNvPr id="16392" name="TextBox 9"/>
          <p:cNvSpPr txBox="1">
            <a:spLocks noChangeArrowheads="1"/>
          </p:cNvSpPr>
          <p:nvPr/>
        </p:nvSpPr>
        <p:spPr bwMode="auto">
          <a:xfrm>
            <a:off x="5499100" y="4598988"/>
            <a:ext cx="3187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VOUT without C10, 150uF</a:t>
            </a:r>
            <a:endParaRPr lang="en-SG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RC(S) Powerpoint Template (kflian)">
  <a:themeElements>
    <a:clrScheme name="NRC(S) Powerpoint Template (kflian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RC(S) Powerpoint Template (kflian)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NRC(S) Powerpoint Template (kflian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C(S) Powerpoint Template (kflian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C(S) Powerpoint Template (kflian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C(S) Powerpoint Template (kflian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C(S) Powerpoint Template (kflian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C(S) Powerpoint Template (kflian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C(S) Powerpoint Template (kflian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C(S) Powerpoint Template (kflian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C(S) Powerpoint Template (kflian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C(S) Powerpoint Template (kflian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C(S) Powerpoint Template (kflian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C(S) Powerpoint Template (kflian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NRC(S) Powerpoint Template</Template>
  <TotalTime>1762</TotalTime>
  <Words>74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ＭＳ Ｐゴシック</vt:lpstr>
      <vt:lpstr>Wingdings</vt:lpstr>
      <vt:lpstr>新細明體</vt:lpstr>
      <vt:lpstr>NRC(S) Powerpoint Template (kflian)</vt:lpstr>
      <vt:lpstr>Default Design</vt:lpstr>
      <vt:lpstr>LM5576 Evaluation Board Schematic</vt:lpstr>
      <vt:lpstr>The snubber network ( R7 and C11 ) </vt:lpstr>
      <vt:lpstr>The Output capacitor C10 is  removed during testing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YEE LING</dc:creator>
  <cp:lastModifiedBy>HanHong.Tay</cp:lastModifiedBy>
  <cp:revision>193</cp:revision>
  <dcterms:created xsi:type="dcterms:W3CDTF">2016-02-17T01:03:43Z</dcterms:created>
  <dcterms:modified xsi:type="dcterms:W3CDTF">2016-05-04T06:10:34Z</dcterms:modified>
</cp:coreProperties>
</file>